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270" r:id="rId7"/>
    <p:sldId id="278" r:id="rId8"/>
    <p:sldId id="279" r:id="rId9"/>
    <p:sldId id="280" r:id="rId10"/>
    <p:sldId id="281" r:id="rId11"/>
    <p:sldId id="282" r:id="rId12"/>
    <p:sldId id="271" r:id="rId13"/>
    <p:sldId id="28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2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La circuncisión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/>
              <a:t>Génesis </a:t>
            </a:r>
            <a:r>
              <a:rPr lang="es-PR" sz="2400" dirty="0" smtClean="0"/>
              <a:t>17.1-14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«Éste es mi pacto, que guardaréis entre mí y vosotros y </a:t>
            </a:r>
            <a:r>
              <a:rPr lang="es-PR" sz="2000" i="1" dirty="0" smtClean="0"/>
              <a:t>tu descendencia </a:t>
            </a:r>
            <a:r>
              <a:rPr lang="es-PR" sz="2000" i="1" dirty="0"/>
              <a:t>después de ti: Todo varón de entre vosotros </a:t>
            </a:r>
            <a:r>
              <a:rPr lang="es-PR" sz="2000" i="1" dirty="0" smtClean="0"/>
              <a:t>será circuncidado</a:t>
            </a:r>
            <a:r>
              <a:rPr lang="es-PR" sz="2000" i="1" dirty="0"/>
              <a:t>». —Génesis 17.10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17.12-13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12 A los ocho días de edad </a:t>
            </a:r>
            <a:r>
              <a:rPr lang="es-PR" sz="2400" dirty="0" smtClean="0"/>
              <a:t>será circuncidado </a:t>
            </a:r>
            <a:r>
              <a:rPr lang="es-PR" sz="2400" dirty="0"/>
              <a:t>todo varón </a:t>
            </a:r>
            <a:r>
              <a:rPr lang="es-PR" sz="2400" dirty="0" smtClean="0"/>
              <a:t>entre vosotros</a:t>
            </a:r>
            <a:r>
              <a:rPr lang="es-PR" sz="2400" dirty="0"/>
              <a:t>, de generación </a:t>
            </a:r>
            <a:r>
              <a:rPr lang="es-PR" sz="2400" dirty="0" smtClean="0"/>
              <a:t>en generación</a:t>
            </a:r>
            <a:r>
              <a:rPr lang="es-PR" sz="2400" dirty="0"/>
              <a:t>, tanto el nacido </a:t>
            </a:r>
            <a:r>
              <a:rPr lang="es-PR" sz="2400" dirty="0" smtClean="0"/>
              <a:t>en casa </a:t>
            </a:r>
            <a:r>
              <a:rPr lang="es-PR" sz="2400" dirty="0"/>
              <a:t>como el comprado </a:t>
            </a:r>
            <a:r>
              <a:rPr lang="es-PR" sz="2400" dirty="0" smtClean="0"/>
              <a:t>por dinero </a:t>
            </a:r>
            <a:r>
              <a:rPr lang="es-PR" sz="2400" dirty="0"/>
              <a:t>a cualquier </a:t>
            </a:r>
            <a:r>
              <a:rPr lang="es-PR" sz="2400" dirty="0" smtClean="0"/>
              <a:t>extranjero que </a:t>
            </a:r>
            <a:r>
              <a:rPr lang="es-PR" sz="2400" dirty="0"/>
              <a:t>no sea de tu linaje.</a:t>
            </a:r>
          </a:p>
          <a:p>
            <a:pPr marL="0" indent="0">
              <a:buNone/>
            </a:pPr>
            <a:r>
              <a:rPr lang="es-PR" sz="2400" dirty="0"/>
              <a:t>13 Debe ser circuncidado el </a:t>
            </a:r>
            <a:r>
              <a:rPr lang="es-PR" sz="2400" dirty="0" smtClean="0"/>
              <a:t>nacido en </a:t>
            </a:r>
            <a:r>
              <a:rPr lang="es-PR" sz="2400" dirty="0"/>
              <a:t>tu casa y el comprado </a:t>
            </a:r>
            <a:r>
              <a:rPr lang="es-PR" sz="2400" dirty="0" smtClean="0"/>
              <a:t>por tu </a:t>
            </a:r>
            <a:r>
              <a:rPr lang="es-PR" sz="2400" dirty="0"/>
              <a:t>dinero, de modo que mi </a:t>
            </a:r>
            <a:r>
              <a:rPr lang="es-PR" sz="2400" dirty="0" smtClean="0"/>
              <a:t>pacto esté </a:t>
            </a:r>
            <a:r>
              <a:rPr lang="es-PR" sz="2400" dirty="0"/>
              <a:t>en vuestra carne por </a:t>
            </a:r>
            <a:r>
              <a:rPr lang="es-PR" sz="2400" dirty="0" smtClean="0"/>
              <a:t>pacto perpetuo</a:t>
            </a:r>
            <a:r>
              <a:rPr lang="es-PR" sz="2400" dirty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12 De hoy en adelante, </a:t>
            </a:r>
            <a:r>
              <a:rPr lang="es-PR" sz="2400" dirty="0" smtClean="0"/>
              <a:t>todo varón </a:t>
            </a:r>
            <a:r>
              <a:rPr lang="es-PR" sz="2400" dirty="0"/>
              <a:t>entre ustedes deberá </a:t>
            </a:r>
            <a:r>
              <a:rPr lang="es-PR" sz="2400" dirty="0" smtClean="0"/>
              <a:t>ser circuncidado </a:t>
            </a:r>
            <a:r>
              <a:rPr lang="es-PR" sz="2400" dirty="0"/>
              <a:t>a los ocho días </a:t>
            </a:r>
            <a:r>
              <a:rPr lang="es-PR" sz="2400" dirty="0" smtClean="0"/>
              <a:t>de nacido</a:t>
            </a:r>
            <a:r>
              <a:rPr lang="es-PR" sz="2400" dirty="0"/>
              <a:t>, lo mismo el niño </a:t>
            </a:r>
            <a:r>
              <a:rPr lang="es-PR" sz="2400" dirty="0" smtClean="0"/>
              <a:t>que nazca </a:t>
            </a:r>
            <a:r>
              <a:rPr lang="es-PR" sz="2400" dirty="0"/>
              <a:t>en casa que el </a:t>
            </a:r>
            <a:r>
              <a:rPr lang="es-PR" sz="2400" dirty="0" smtClean="0"/>
              <a:t>esclavo comprado </a:t>
            </a:r>
            <a:r>
              <a:rPr lang="es-PR" sz="2400" dirty="0"/>
              <a:t>por dinero a </a:t>
            </a:r>
            <a:r>
              <a:rPr lang="es-PR" sz="2400" dirty="0" smtClean="0"/>
              <a:t>cualquier extranjero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13 Tanto el uno como el </a:t>
            </a:r>
            <a:r>
              <a:rPr lang="es-PR" sz="2400" dirty="0" smtClean="0"/>
              <a:t>otro deberá </a:t>
            </a:r>
            <a:r>
              <a:rPr lang="es-PR" sz="2400" dirty="0"/>
              <a:t>ser circuncidado </a:t>
            </a:r>
            <a:r>
              <a:rPr lang="es-PR" sz="2400" dirty="0" smtClean="0"/>
              <a:t>sin falta</a:t>
            </a:r>
            <a:r>
              <a:rPr lang="es-PR" sz="2400" dirty="0"/>
              <a:t>. Así mi alianza </a:t>
            </a:r>
            <a:r>
              <a:rPr lang="es-PR" sz="2400" dirty="0" smtClean="0"/>
              <a:t>quedará señalada </a:t>
            </a:r>
            <a:r>
              <a:rPr lang="es-PR" sz="2400" dirty="0"/>
              <a:t>en la carne de </a:t>
            </a:r>
            <a:r>
              <a:rPr lang="es-PR" sz="2400" dirty="0" smtClean="0"/>
              <a:t>ustedes como </a:t>
            </a:r>
            <a:r>
              <a:rPr lang="es-PR" sz="2400" dirty="0"/>
              <a:t>una alianza para toda </a:t>
            </a:r>
            <a:r>
              <a:rPr lang="es-PR" sz="2400" dirty="0" smtClean="0"/>
              <a:t>la vida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3153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17.14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14 El incircunciso, aquel a </a:t>
            </a:r>
            <a:r>
              <a:rPr lang="es-PR" sz="2400" dirty="0" smtClean="0"/>
              <a:t>quien no </a:t>
            </a:r>
            <a:r>
              <a:rPr lang="es-PR" sz="2400" dirty="0"/>
              <a:t>se le haya cortado la </a:t>
            </a:r>
            <a:r>
              <a:rPr lang="es-PR" sz="2400" dirty="0" smtClean="0"/>
              <a:t>carne del </a:t>
            </a:r>
            <a:r>
              <a:rPr lang="es-PR" sz="2400" dirty="0"/>
              <a:t>prepucio, será eliminado </a:t>
            </a:r>
            <a:r>
              <a:rPr lang="es-PR" sz="2400" dirty="0" smtClean="0"/>
              <a:t>de su </a:t>
            </a:r>
            <a:r>
              <a:rPr lang="es-PR" sz="2400" dirty="0"/>
              <a:t>pueblo por haber violado </a:t>
            </a:r>
            <a:r>
              <a:rPr lang="es-PR" sz="2400" dirty="0" smtClean="0"/>
              <a:t>mi pacto</a:t>
            </a:r>
            <a:r>
              <a:rPr lang="es-PR" sz="2400" dirty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14 Pero el que no sea </a:t>
            </a:r>
            <a:r>
              <a:rPr lang="es-PR" sz="2400" dirty="0" smtClean="0"/>
              <a:t>circuncidado deberá </a:t>
            </a:r>
            <a:r>
              <a:rPr lang="es-PR" sz="2400" dirty="0"/>
              <a:t>ser eliminado </a:t>
            </a:r>
            <a:r>
              <a:rPr lang="es-PR" sz="2400" dirty="0" smtClean="0"/>
              <a:t>de entre </a:t>
            </a:r>
            <a:r>
              <a:rPr lang="es-PR" sz="2400" dirty="0"/>
              <a:t>ustedes, por no haber </a:t>
            </a:r>
            <a:r>
              <a:rPr lang="es-PR" sz="2400" dirty="0" smtClean="0"/>
              <a:t>respetado mi </a:t>
            </a:r>
            <a:r>
              <a:rPr lang="es-PR" sz="2400" dirty="0"/>
              <a:t>alianza.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919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400" dirty="0"/>
              <a:t>La aparición objeto del estudio de hoy, es la </a:t>
            </a:r>
            <a:r>
              <a:rPr lang="es-PR" sz="2400" dirty="0" smtClean="0"/>
              <a:t>segunda que </a:t>
            </a:r>
            <a:r>
              <a:rPr lang="es-PR" sz="2400" dirty="0"/>
              <a:t>Abram tuvo y ocurrió cuando él tenía 99 años. La </a:t>
            </a:r>
            <a:r>
              <a:rPr lang="es-PR" sz="2400" dirty="0" smtClean="0"/>
              <a:t>primera ocurrió </a:t>
            </a:r>
            <a:r>
              <a:rPr lang="es-PR" sz="2400" dirty="0"/>
              <a:t>en </a:t>
            </a:r>
            <a:r>
              <a:rPr lang="es-PR" sz="2400" dirty="0" err="1"/>
              <a:t>Ur</a:t>
            </a:r>
            <a:r>
              <a:rPr lang="es-PR" sz="2400" dirty="0"/>
              <a:t> de los Caldeos, cuando él tenía </a:t>
            </a:r>
            <a:r>
              <a:rPr lang="es-PR" sz="2400" dirty="0" smtClean="0"/>
              <a:t>setenta y </a:t>
            </a:r>
            <a:r>
              <a:rPr lang="es-PR" sz="2400" dirty="0"/>
              <a:t>cinco años y fue llamado para dejar su tierra e ir a </a:t>
            </a:r>
            <a:r>
              <a:rPr lang="es-PR" sz="2400" dirty="0" smtClean="0"/>
              <a:t>la tierra </a:t>
            </a:r>
            <a:r>
              <a:rPr lang="es-PR" sz="2400" dirty="0"/>
              <a:t>que Dios le mostraría (</a:t>
            </a:r>
            <a:r>
              <a:rPr lang="es-PR" sz="2400" dirty="0" err="1"/>
              <a:t>Gn</a:t>
            </a:r>
            <a:r>
              <a:rPr lang="es-PR" sz="2400" dirty="0"/>
              <a:t> 5.1-21).</a:t>
            </a:r>
          </a:p>
          <a:p>
            <a:r>
              <a:rPr lang="es-PR" sz="2400" dirty="0" smtClean="0"/>
              <a:t>Por </a:t>
            </a:r>
            <a:r>
              <a:rPr lang="es-PR" sz="2400" dirty="0"/>
              <a:t>esos 24 años, él permaneció fiel al llamado </a:t>
            </a:r>
            <a:r>
              <a:rPr lang="es-PR" sz="2400" dirty="0" smtClean="0"/>
              <a:t>de Dios </a:t>
            </a:r>
            <a:r>
              <a:rPr lang="es-PR" sz="2400" dirty="0"/>
              <a:t>mientras ambulaba de sitio en sitio hasta llegar a esta </a:t>
            </a:r>
            <a:r>
              <a:rPr lang="es-PR" sz="2400" dirty="0" smtClean="0"/>
              <a:t>segunda aparición</a:t>
            </a:r>
            <a:r>
              <a:rPr lang="es-PR" sz="2400" dirty="0"/>
              <a:t>, en la cual Dios le confirmó el pacto, le reveló </a:t>
            </a:r>
            <a:r>
              <a:rPr lang="es-PR" sz="2400" dirty="0" smtClean="0"/>
              <a:t>que Canaán </a:t>
            </a:r>
            <a:r>
              <a:rPr lang="es-PR" sz="2400" dirty="0"/>
              <a:t>era la tierra prometida y le cambió el nombre de Abram </a:t>
            </a:r>
            <a:r>
              <a:rPr lang="es-PR" sz="2400" dirty="0" smtClean="0"/>
              <a:t>por el </a:t>
            </a:r>
            <a:r>
              <a:rPr lang="es-PR" sz="2400" dirty="0"/>
              <a:t>de Abraham.</a:t>
            </a:r>
          </a:p>
          <a:p>
            <a:r>
              <a:rPr lang="es-PR" sz="2400" dirty="0" smtClean="0"/>
              <a:t>A </a:t>
            </a:r>
            <a:r>
              <a:rPr lang="es-PR" sz="2400" dirty="0"/>
              <a:t>partir de la fidelidad de Abraham entendemos que la fe </a:t>
            </a:r>
            <a:r>
              <a:rPr lang="es-PR" sz="2400" dirty="0" smtClean="0"/>
              <a:t>es confianza </a:t>
            </a:r>
            <a:r>
              <a:rPr lang="es-PR" sz="2400" dirty="0"/>
              <a:t>y obediencia total a lo que Dios ha dicho, es </a:t>
            </a:r>
            <a:r>
              <a:rPr lang="es-PR" sz="2400" dirty="0" smtClean="0"/>
              <a:t>certidumbre de </a:t>
            </a:r>
            <a:r>
              <a:rPr lang="es-PR" sz="2400" dirty="0"/>
              <a:t>que Él actúa cuando el tiempo está maduro para llevar a cabo </a:t>
            </a:r>
            <a:r>
              <a:rPr lang="es-PR" sz="2400" dirty="0" smtClean="0"/>
              <a:t>su palabra </a:t>
            </a:r>
            <a:r>
              <a:rPr lang="es-PR" sz="2400" dirty="0"/>
              <a:t>redentora.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400" dirty="0"/>
              <a:t>El arcoíris es señal del pacto de Dios con Noé y la </a:t>
            </a:r>
            <a:r>
              <a:rPr lang="es-PR" sz="2400" dirty="0" smtClean="0"/>
              <a:t>circuncisión es </a:t>
            </a:r>
            <a:r>
              <a:rPr lang="es-PR" sz="2400" dirty="0"/>
              <a:t>signo del pacto con Abraham y su descendencia. Pacto </a:t>
            </a:r>
            <a:r>
              <a:rPr lang="es-PR" sz="2400" dirty="0" smtClean="0"/>
              <a:t>que manda </a:t>
            </a:r>
            <a:r>
              <a:rPr lang="es-PR" sz="2400" dirty="0"/>
              <a:t>que Abraham fuera perfecto, es decir santo y lo manda </a:t>
            </a:r>
            <a:r>
              <a:rPr lang="es-PR" sz="2400" dirty="0" smtClean="0"/>
              <a:t>a andar </a:t>
            </a:r>
            <a:r>
              <a:rPr lang="es-PR" sz="2400" dirty="0"/>
              <a:t>delante de Dios, que significa mantener una relación </a:t>
            </a:r>
            <a:r>
              <a:rPr lang="es-PR" sz="2400" dirty="0" smtClean="0"/>
              <a:t>íntima con </a:t>
            </a:r>
            <a:r>
              <a:rPr lang="es-PR" sz="2400" dirty="0"/>
              <a:t>Él y actuar según la justicia y rectitud divina.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pacto constituye a Abraham en padre de </a:t>
            </a:r>
            <a:r>
              <a:rPr lang="es-PR" sz="2400" dirty="0" smtClean="0"/>
              <a:t>muchedumbres, que </a:t>
            </a:r>
            <a:r>
              <a:rPr lang="es-PR" sz="2400" dirty="0"/>
              <a:t>según Pablo se componen de los creyentes en Cristo de </a:t>
            </a:r>
            <a:r>
              <a:rPr lang="es-PR" sz="2400" dirty="0" smtClean="0"/>
              <a:t>todas las </a:t>
            </a:r>
            <a:r>
              <a:rPr lang="es-PR" sz="2400" dirty="0"/>
              <a:t>naciones, sean judíos o gentiles, ya que todos los creyentes </a:t>
            </a:r>
            <a:r>
              <a:rPr lang="es-PR" sz="2400" dirty="0" smtClean="0"/>
              <a:t>en Cristo </a:t>
            </a:r>
            <a:r>
              <a:rPr lang="es-PR" sz="2400" dirty="0"/>
              <a:t>son hijos de Abraham.</a:t>
            </a:r>
          </a:p>
          <a:p>
            <a:r>
              <a:rPr lang="es-PR" sz="2400" dirty="0" smtClean="0"/>
              <a:t>La </a:t>
            </a:r>
            <a:r>
              <a:rPr lang="es-PR" sz="2400" dirty="0"/>
              <a:t>circuncisión es símbolo de la fe judía y el bautismo lo es </a:t>
            </a:r>
            <a:r>
              <a:rPr lang="es-PR" sz="2400" dirty="0" smtClean="0"/>
              <a:t>de la </a:t>
            </a:r>
            <a:r>
              <a:rPr lang="es-PR" sz="2400" dirty="0"/>
              <a:t>fe cristiana.</a:t>
            </a:r>
          </a:p>
          <a:p>
            <a:r>
              <a:rPr lang="es-PR" sz="2400" dirty="0" smtClean="0"/>
              <a:t>Todo </a:t>
            </a:r>
            <a:r>
              <a:rPr lang="es-PR" sz="2400" dirty="0"/>
              <a:t>símbolo de la religión es útil, si se práctica en su </a:t>
            </a:r>
            <a:r>
              <a:rPr lang="es-PR" sz="2400" dirty="0" smtClean="0"/>
              <a:t>aspecto físico </a:t>
            </a:r>
            <a:r>
              <a:rPr lang="es-PR" sz="2400" dirty="0"/>
              <a:t>y ritual y con sus connotaciones éticas y espirituales.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276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Gracias te damos oh Dios, porque tu poder y tu </a:t>
            </a:r>
            <a:r>
              <a:rPr lang="es-PR" sz="2400" i="1" dirty="0" smtClean="0"/>
              <a:t>grandeza no </a:t>
            </a:r>
            <a:r>
              <a:rPr lang="es-PR" sz="2400" i="1" dirty="0"/>
              <a:t>son obstáculos para que nos llames a hacer pacto contigo</a:t>
            </a:r>
            <a:r>
              <a:rPr lang="es-PR" sz="2400" i="1" dirty="0" smtClean="0"/>
              <a:t>. ¡</a:t>
            </a:r>
            <a:r>
              <a:rPr lang="es-PR" sz="2400" i="1" dirty="0"/>
              <a:t>Por tu gran amor permaneces sujeto a tu Palabra </a:t>
            </a:r>
            <a:r>
              <a:rPr lang="es-PR" sz="2400" i="1" dirty="0" smtClean="0"/>
              <a:t>y por </a:t>
            </a:r>
            <a:r>
              <a:rPr lang="es-PR" sz="2400" i="1" dirty="0"/>
              <a:t>ella nos consagramos a hacer tu voluntad! ¡Por </a:t>
            </a:r>
            <a:r>
              <a:rPr lang="es-PR" sz="2400" i="1" dirty="0" smtClean="0"/>
              <a:t>tu Palabra</a:t>
            </a:r>
            <a:r>
              <a:rPr lang="es-PR" sz="2400" i="1" dirty="0"/>
              <a:t>, hemos de recibir todo lo que nos has prometido</a:t>
            </a:r>
            <a:r>
              <a:rPr lang="es-PR" sz="2400" i="1" dirty="0" smtClean="0"/>
              <a:t>! ¡</a:t>
            </a:r>
            <a:r>
              <a:rPr lang="es-PR" sz="2400" i="1" dirty="0"/>
              <a:t>Y, fuera de tus promesas no esperamos nada! ¡Oh </a:t>
            </a:r>
            <a:r>
              <a:rPr lang="es-PR" sz="2400" i="1" dirty="0" smtClean="0"/>
              <a:t>Dios, porque </a:t>
            </a:r>
            <a:r>
              <a:rPr lang="es-PR" sz="2400" i="1" dirty="0"/>
              <a:t>en las adversidades nuestras, nuestra fe puede </a:t>
            </a:r>
            <a:r>
              <a:rPr lang="es-PR" sz="2400" i="1" dirty="0" smtClean="0"/>
              <a:t>flaquear, nos </a:t>
            </a:r>
            <a:r>
              <a:rPr lang="es-PR" sz="2400" i="1" dirty="0"/>
              <a:t>entregamos al cuidado de Cristo, tu Hijo y Señor </a:t>
            </a:r>
            <a:r>
              <a:rPr lang="es-PR" sz="2400" i="1" dirty="0" smtClean="0"/>
              <a:t>nuestro! Amén</a:t>
            </a:r>
            <a:r>
              <a:rPr lang="es-PR" sz="2400" i="1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Los que tomen esta </a:t>
            </a:r>
            <a:r>
              <a:rPr lang="es-PR" sz="2400" dirty="0" smtClean="0"/>
              <a:t>clase podrán </a:t>
            </a:r>
            <a:r>
              <a:rPr lang="es-PR" sz="2400" dirty="0"/>
              <a:t>comprender el sentido </a:t>
            </a:r>
            <a:r>
              <a:rPr lang="es-PR" sz="2400" dirty="0" smtClean="0"/>
              <a:t>universal de </a:t>
            </a:r>
            <a:r>
              <a:rPr lang="es-PR" sz="2400" dirty="0"/>
              <a:t>la promesa de Dios </a:t>
            </a:r>
            <a:r>
              <a:rPr lang="es-PR" sz="2400" dirty="0" smtClean="0"/>
              <a:t>a Abraham </a:t>
            </a:r>
            <a:r>
              <a:rPr lang="es-PR" sz="2400" dirty="0"/>
              <a:t>y los reclamos que </a:t>
            </a:r>
            <a:r>
              <a:rPr lang="es-PR" sz="2400" dirty="0" smtClean="0"/>
              <a:t>le hizo</a:t>
            </a:r>
            <a:r>
              <a:rPr lang="es-PR" sz="2400" dirty="0"/>
              <a:t>; percatarse que los </a:t>
            </a:r>
            <a:r>
              <a:rPr lang="es-PR" sz="2400" dirty="0" smtClean="0"/>
              <a:t>símbolos religiosos </a:t>
            </a:r>
            <a:r>
              <a:rPr lang="es-PR" sz="2400" dirty="0"/>
              <a:t>son expresiones </a:t>
            </a:r>
            <a:r>
              <a:rPr lang="es-PR" sz="2400" dirty="0" smtClean="0"/>
              <a:t>exteriores del </a:t>
            </a:r>
            <a:r>
              <a:rPr lang="es-PR" sz="2400" dirty="0"/>
              <a:t>sentido interior y </a:t>
            </a:r>
            <a:r>
              <a:rPr lang="es-PR" sz="2400" dirty="0" smtClean="0"/>
              <a:t>espiritual que </a:t>
            </a:r>
            <a:r>
              <a:rPr lang="es-PR" sz="2400" dirty="0"/>
              <a:t>la fe tiene, sentido que </a:t>
            </a:r>
            <a:r>
              <a:rPr lang="es-PR" sz="2400" dirty="0" smtClean="0"/>
              <a:t>debe expresarse </a:t>
            </a:r>
            <a:r>
              <a:rPr lang="es-PR" sz="2400" dirty="0"/>
              <a:t>en la conducta de </a:t>
            </a:r>
            <a:r>
              <a:rPr lang="es-PR" sz="2400" dirty="0" smtClean="0"/>
              <a:t>los creyentes </a:t>
            </a:r>
            <a:r>
              <a:rPr lang="es-PR" sz="2400" dirty="0"/>
              <a:t>para tener </a:t>
            </a:r>
            <a:r>
              <a:rPr lang="es-PR" sz="2400" dirty="0" smtClean="0"/>
              <a:t>validez; saber </a:t>
            </a:r>
            <a:r>
              <a:rPr lang="es-PR" sz="2400" dirty="0"/>
              <a:t>cómo responder al </a:t>
            </a:r>
            <a:r>
              <a:rPr lang="es-PR" sz="2400" dirty="0" smtClean="0"/>
              <a:t>llamado de </a:t>
            </a:r>
            <a:r>
              <a:rPr lang="es-PR" sz="2400" dirty="0"/>
              <a:t>Dios para andar delante de Él </a:t>
            </a:r>
            <a:r>
              <a:rPr lang="es-PR" sz="2400" dirty="0" smtClean="0"/>
              <a:t>y reflexionar </a:t>
            </a:r>
            <a:r>
              <a:rPr lang="es-PR" sz="2400" dirty="0"/>
              <a:t>sobre cómo el pacto </a:t>
            </a:r>
            <a:r>
              <a:rPr lang="es-PR" sz="2400" dirty="0" smtClean="0"/>
              <a:t>de Dios </a:t>
            </a:r>
            <a:r>
              <a:rPr lang="es-PR" sz="2400" dirty="0"/>
              <a:t>con Abraham se cumplió </a:t>
            </a:r>
            <a:r>
              <a:rPr lang="es-PR" sz="2400" dirty="0" smtClean="0"/>
              <a:t>en Cristo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Aparición </a:t>
            </a:r>
            <a:r>
              <a:rPr lang="es-PR" sz="2400" dirty="0"/>
              <a:t>de El SEÑOR </a:t>
            </a:r>
            <a:r>
              <a:rPr lang="es-PR" sz="2400" dirty="0" smtClean="0"/>
              <a:t>a Abram </a:t>
            </a:r>
            <a:r>
              <a:rPr lang="es-PR" sz="2400" dirty="0"/>
              <a:t>(</a:t>
            </a:r>
            <a:r>
              <a:rPr lang="es-PR" sz="2400" dirty="0" err="1"/>
              <a:t>Gn</a:t>
            </a:r>
            <a:r>
              <a:rPr lang="es-PR" sz="2400" dirty="0"/>
              <a:t> 17.1-3).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Términos </a:t>
            </a:r>
            <a:r>
              <a:rPr lang="es-PR" sz="2400" dirty="0"/>
              <a:t>del pacto de </a:t>
            </a:r>
            <a:r>
              <a:rPr lang="es-PR" sz="2400" dirty="0" smtClean="0"/>
              <a:t>Dios con </a:t>
            </a:r>
            <a:r>
              <a:rPr lang="es-PR" sz="2400" dirty="0"/>
              <a:t>Abraham (vv. 4-10).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La </a:t>
            </a:r>
            <a:r>
              <a:rPr lang="es-PR" sz="2400" dirty="0"/>
              <a:t>circuncisión como </a:t>
            </a:r>
            <a:r>
              <a:rPr lang="es-PR" sz="2400" dirty="0" smtClean="0"/>
              <a:t>signo del </a:t>
            </a:r>
            <a:r>
              <a:rPr lang="es-PR" sz="2400" dirty="0"/>
              <a:t>pacto (vv. 11-14).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Sara </a:t>
            </a:r>
            <a:r>
              <a:rPr lang="es-PR" sz="2400" dirty="0"/>
              <a:t>también será madre </a:t>
            </a:r>
            <a:r>
              <a:rPr lang="es-PR" sz="2400" dirty="0" smtClean="0"/>
              <a:t>de muchedumbres </a:t>
            </a:r>
            <a:r>
              <a:rPr lang="es-PR" sz="2400" dirty="0"/>
              <a:t>(vv. 15-17).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«APARICIÓN»: </a:t>
            </a:r>
            <a:r>
              <a:rPr lang="es-PR" sz="2400" dirty="0"/>
              <a:t>Indica </a:t>
            </a:r>
            <a:r>
              <a:rPr lang="es-PR" sz="2400" dirty="0" smtClean="0"/>
              <a:t>una manifestación </a:t>
            </a:r>
            <a:r>
              <a:rPr lang="es-PR" sz="2400" dirty="0"/>
              <a:t>de Dios </a:t>
            </a:r>
            <a:r>
              <a:rPr lang="es-PR" sz="2400" dirty="0" smtClean="0"/>
              <a:t>al ser </a:t>
            </a:r>
            <a:r>
              <a:rPr lang="es-PR" sz="2400" dirty="0"/>
              <a:t>humano. Las </a:t>
            </a:r>
            <a:r>
              <a:rPr lang="es-PR" sz="2400" dirty="0" smtClean="0"/>
              <a:t>apariciones pueden </a:t>
            </a:r>
            <a:r>
              <a:rPr lang="es-PR" sz="2400" dirty="0"/>
              <a:t>darse en </a:t>
            </a:r>
            <a:r>
              <a:rPr lang="es-PR" sz="2400" dirty="0" smtClean="0"/>
              <a:t>sueños o </a:t>
            </a:r>
            <a:r>
              <a:rPr lang="es-PR" sz="2400" dirty="0"/>
              <a:t>en visiones. </a:t>
            </a:r>
            <a:r>
              <a:rPr lang="es-PR" sz="2400" dirty="0" smtClean="0"/>
              <a:t>Como un </a:t>
            </a:r>
            <a:r>
              <a:rPr lang="es-PR" sz="2400" dirty="0"/>
              <a:t>fenómeno propio de </a:t>
            </a:r>
            <a:r>
              <a:rPr lang="es-PR" sz="2400" dirty="0" smtClean="0"/>
              <a:t>la comunicación </a:t>
            </a:r>
            <a:r>
              <a:rPr lang="es-PR" sz="2400" dirty="0"/>
              <a:t>humana, </a:t>
            </a:r>
            <a:r>
              <a:rPr lang="es-PR" sz="2400" dirty="0" smtClean="0"/>
              <a:t>en estas </a:t>
            </a:r>
            <a:r>
              <a:rPr lang="es-PR" sz="2400" dirty="0"/>
              <a:t>apariciones se </a:t>
            </a:r>
            <a:r>
              <a:rPr lang="es-PR" sz="2400" dirty="0" smtClean="0"/>
              <a:t>proyecta la </a:t>
            </a:r>
            <a:r>
              <a:rPr lang="es-PR" sz="2400" dirty="0"/>
              <a:t>imagen del </a:t>
            </a:r>
            <a:r>
              <a:rPr lang="es-PR" sz="2400" dirty="0" smtClean="0"/>
              <a:t>hombre en </a:t>
            </a:r>
            <a:r>
              <a:rPr lang="es-PR" sz="2400" dirty="0"/>
              <a:t>Dios, pero Él no </a:t>
            </a:r>
            <a:r>
              <a:rPr lang="es-PR" sz="2400" dirty="0" smtClean="0"/>
              <a:t>se hace </a:t>
            </a:r>
            <a:r>
              <a:rPr lang="es-PR" sz="2400" dirty="0"/>
              <a:t>visible </a:t>
            </a:r>
            <a:r>
              <a:rPr lang="es-PR" sz="2400" dirty="0" smtClean="0"/>
              <a:t>físicamente. En </a:t>
            </a:r>
            <a:r>
              <a:rPr lang="es-PR" sz="2400" dirty="0"/>
              <a:t>las apariciones </a:t>
            </a:r>
            <a:r>
              <a:rPr lang="es-PR" sz="2400" dirty="0" smtClean="0"/>
              <a:t>lo importante </a:t>
            </a:r>
            <a:r>
              <a:rPr lang="es-PR" sz="2400" dirty="0"/>
              <a:t>es lo que </a:t>
            </a:r>
            <a:r>
              <a:rPr lang="es-PR" sz="2400" dirty="0" smtClean="0"/>
              <a:t>se oye </a:t>
            </a:r>
            <a:r>
              <a:rPr lang="es-PR" sz="2400" dirty="0"/>
              <a:t>y responde y no </a:t>
            </a:r>
            <a:r>
              <a:rPr lang="es-PR" sz="2400" dirty="0" smtClean="0"/>
              <a:t>necesariamente lo </a:t>
            </a:r>
            <a:r>
              <a:rPr lang="es-PR" sz="2400" dirty="0"/>
              <a:t>que se ve.</a:t>
            </a:r>
          </a:p>
          <a:p>
            <a:pPr marL="0" indent="0">
              <a:buNone/>
            </a:pPr>
            <a:r>
              <a:rPr lang="es-PR" sz="2400" b="1" dirty="0"/>
              <a:t>«PACTOS»: </a:t>
            </a:r>
            <a:r>
              <a:rPr lang="es-PR" sz="2400" dirty="0"/>
              <a:t>Los pactos </a:t>
            </a:r>
            <a:r>
              <a:rPr lang="es-PR" sz="2400" dirty="0" smtClean="0"/>
              <a:t>con Dios </a:t>
            </a:r>
            <a:r>
              <a:rPr lang="es-PR" sz="2400" dirty="0"/>
              <a:t>acuerdan </a:t>
            </a:r>
            <a:r>
              <a:rPr lang="es-PR" sz="2400" dirty="0" smtClean="0"/>
              <a:t>convenios entre </a:t>
            </a:r>
            <a:r>
              <a:rPr lang="es-PR" sz="2400" dirty="0"/>
              <a:t>Él y los seres </a:t>
            </a:r>
            <a:r>
              <a:rPr lang="es-PR" sz="2400" dirty="0" smtClean="0"/>
              <a:t>humanos. Estipulan promesas de </a:t>
            </a:r>
            <a:r>
              <a:rPr lang="es-PR" sz="2400" dirty="0"/>
              <a:t>Dios y obligaciones </a:t>
            </a:r>
            <a:r>
              <a:rPr lang="es-PR" sz="2400" dirty="0" smtClean="0"/>
              <a:t>de los </a:t>
            </a:r>
            <a:r>
              <a:rPr lang="es-PR" sz="2400" dirty="0"/>
              <a:t>hombres con Él. </a:t>
            </a:r>
            <a:r>
              <a:rPr lang="es-PR" sz="2400" dirty="0" smtClean="0"/>
              <a:t>Pactar con </a:t>
            </a:r>
            <a:r>
              <a:rPr lang="es-PR" sz="2400" dirty="0"/>
              <a:t>Dios no nace del </a:t>
            </a:r>
            <a:r>
              <a:rPr lang="es-PR" sz="2400" dirty="0" smtClean="0"/>
              <a:t>derecho que </a:t>
            </a:r>
            <a:r>
              <a:rPr lang="es-PR" sz="2400" dirty="0"/>
              <a:t>el hombre </a:t>
            </a:r>
            <a:r>
              <a:rPr lang="es-PR" sz="2400" dirty="0" smtClean="0"/>
              <a:t>tenga, ya </a:t>
            </a:r>
            <a:r>
              <a:rPr lang="es-PR" sz="2400" dirty="0"/>
              <a:t>que Dios y el </a:t>
            </a:r>
            <a:r>
              <a:rPr lang="es-PR" sz="2400" dirty="0" smtClean="0"/>
              <a:t>hombre no </a:t>
            </a:r>
            <a:r>
              <a:rPr lang="es-PR" sz="2400" dirty="0"/>
              <a:t>son partes iguales, </a:t>
            </a:r>
            <a:r>
              <a:rPr lang="es-PR" sz="2400" dirty="0" smtClean="0"/>
              <a:t>sino que </a:t>
            </a:r>
            <a:r>
              <a:rPr lang="es-PR" sz="2400" dirty="0"/>
              <a:t>se puede pactar </a:t>
            </a:r>
            <a:r>
              <a:rPr lang="es-PR" sz="2400" dirty="0" smtClean="0"/>
              <a:t>con Él </a:t>
            </a:r>
            <a:r>
              <a:rPr lang="es-PR" sz="2400" dirty="0"/>
              <a:t>en virtud de su </a:t>
            </a:r>
            <a:r>
              <a:rPr lang="es-PR" sz="2400" dirty="0" smtClean="0"/>
              <a:t>amor, que </a:t>
            </a:r>
            <a:r>
              <a:rPr lang="es-PR" sz="2400" dirty="0"/>
              <a:t>quiere que toda </a:t>
            </a:r>
            <a:r>
              <a:rPr lang="es-PR" sz="2400" dirty="0" smtClean="0"/>
              <a:t>persona sea </a:t>
            </a:r>
            <a:r>
              <a:rPr lang="es-PR" sz="2400" dirty="0"/>
              <a:t>redimida y </a:t>
            </a:r>
            <a:r>
              <a:rPr lang="es-PR" sz="2400" dirty="0" smtClean="0"/>
              <a:t>para ello </a:t>
            </a:r>
            <a:r>
              <a:rPr lang="es-PR" sz="2400" dirty="0"/>
              <a:t>Él entra en pacto </a:t>
            </a:r>
            <a:r>
              <a:rPr lang="es-PR" sz="2400" dirty="0" smtClean="0"/>
              <a:t>con nosotros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17.1-2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 Abram tenía noventa y </a:t>
            </a:r>
            <a:r>
              <a:rPr lang="es-PR" sz="2400" dirty="0" smtClean="0"/>
              <a:t>nueve años </a:t>
            </a:r>
            <a:r>
              <a:rPr lang="es-PR" sz="2400" dirty="0"/>
              <a:t>de edad cuando se le </a:t>
            </a:r>
            <a:r>
              <a:rPr lang="es-PR" sz="2400" dirty="0" smtClean="0"/>
              <a:t>apareció Jehová </a:t>
            </a:r>
            <a:r>
              <a:rPr lang="es-PR" sz="2400" dirty="0"/>
              <a:t>y le dijo: —Yo soy </a:t>
            </a:r>
            <a:r>
              <a:rPr lang="es-PR" sz="2400" dirty="0" smtClean="0"/>
              <a:t>el Dios Todopoderoso. Anda delante de </a:t>
            </a:r>
            <a:r>
              <a:rPr lang="es-PR" sz="2400" dirty="0"/>
              <a:t>mí y sé perfecto.</a:t>
            </a:r>
          </a:p>
          <a:p>
            <a:pPr marL="0" indent="0">
              <a:buNone/>
            </a:pPr>
            <a:r>
              <a:rPr lang="es-PR" sz="2400" dirty="0"/>
              <a:t>2 Yo haré un pacto contigo y </a:t>
            </a:r>
            <a:r>
              <a:rPr lang="es-PR" sz="2400" dirty="0" smtClean="0"/>
              <a:t>te multiplicaré </a:t>
            </a:r>
            <a:r>
              <a:rPr lang="es-PR" sz="2400" dirty="0"/>
              <a:t>en gran manera</a:t>
            </a:r>
            <a:r>
              <a:rPr lang="es-PR" sz="2400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 Cuando Abram tenía </a:t>
            </a:r>
            <a:r>
              <a:rPr lang="es-PR" sz="2400" dirty="0" smtClean="0"/>
              <a:t>noventa y </a:t>
            </a:r>
            <a:r>
              <a:rPr lang="es-PR" sz="2400" dirty="0"/>
              <a:t>nueve años, el Señor se </a:t>
            </a:r>
            <a:r>
              <a:rPr lang="es-PR" sz="2400" dirty="0" smtClean="0"/>
              <a:t>le apareció </a:t>
            </a:r>
            <a:r>
              <a:rPr lang="es-PR" sz="2400" dirty="0"/>
              <a:t>y le dijo: —Yo soy </a:t>
            </a:r>
            <a:r>
              <a:rPr lang="es-PR" sz="2400" dirty="0" smtClean="0"/>
              <a:t>el Dios </a:t>
            </a:r>
            <a:r>
              <a:rPr lang="es-PR" sz="2400" dirty="0"/>
              <a:t>todopoderoso; vive </a:t>
            </a:r>
            <a:r>
              <a:rPr lang="es-PR" sz="2400" dirty="0" smtClean="0"/>
              <a:t>una vida </a:t>
            </a:r>
            <a:r>
              <a:rPr lang="es-PR" sz="2400" dirty="0"/>
              <a:t>sin tacha delante de mí,</a:t>
            </a:r>
          </a:p>
          <a:p>
            <a:pPr marL="0" indent="0">
              <a:buNone/>
            </a:pPr>
            <a:r>
              <a:rPr lang="es-PR" sz="2400" dirty="0"/>
              <a:t>2 y yo haré una alianza </a:t>
            </a:r>
            <a:r>
              <a:rPr lang="es-PR" sz="2400" dirty="0" smtClean="0"/>
              <a:t>contigo: haré </a:t>
            </a:r>
            <a:r>
              <a:rPr lang="es-PR" sz="2400" dirty="0"/>
              <a:t>que tengas </a:t>
            </a:r>
            <a:r>
              <a:rPr lang="es-PR" sz="2400" dirty="0" smtClean="0"/>
              <a:t>muchísimos descendientes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17.3-5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 Entonces Abram se </a:t>
            </a:r>
            <a:r>
              <a:rPr lang="es-PR" sz="2400" dirty="0" smtClean="0"/>
              <a:t>postró sobre </a:t>
            </a:r>
            <a:r>
              <a:rPr lang="es-PR" sz="2400" dirty="0"/>
              <a:t>su rostro, y Dios habló </a:t>
            </a:r>
            <a:r>
              <a:rPr lang="es-PR" sz="2400" dirty="0" smtClean="0"/>
              <a:t>con él</a:t>
            </a:r>
            <a:r>
              <a:rPr lang="es-PR" sz="2400" dirty="0"/>
              <a:t>, diciendo:</a:t>
            </a:r>
          </a:p>
          <a:p>
            <a:pPr marL="0" indent="0">
              <a:buNone/>
            </a:pPr>
            <a:r>
              <a:rPr lang="es-PR" sz="2400" dirty="0"/>
              <a:t>4 —Éste es mi pacto </a:t>
            </a:r>
            <a:r>
              <a:rPr lang="es-PR" sz="2400" dirty="0" smtClean="0"/>
              <a:t>contigo: serás </a:t>
            </a:r>
            <a:r>
              <a:rPr lang="es-PR" sz="2400" dirty="0"/>
              <a:t>padre de muchedumbre </a:t>
            </a:r>
            <a:r>
              <a:rPr lang="es-PR" sz="2400" dirty="0" smtClean="0"/>
              <a:t>de gentes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5 No te llamarás más </a:t>
            </a:r>
            <a:r>
              <a:rPr lang="es-PR" sz="2400" dirty="0" smtClean="0"/>
              <a:t>Abram, sino </a:t>
            </a:r>
            <a:r>
              <a:rPr lang="es-PR" sz="2400" dirty="0"/>
              <a:t>que tu nombre </a:t>
            </a:r>
            <a:r>
              <a:rPr lang="es-PR" sz="2400" dirty="0" smtClean="0"/>
              <a:t>será Abraham</a:t>
            </a:r>
            <a:r>
              <a:rPr lang="es-PR" sz="2400" dirty="0"/>
              <a:t>, porque te he </a:t>
            </a:r>
            <a:r>
              <a:rPr lang="es-PR" sz="2400" dirty="0" smtClean="0"/>
              <a:t>puesto por </a:t>
            </a:r>
            <a:r>
              <a:rPr lang="es-PR" sz="2400" dirty="0"/>
              <a:t>padre de muchedumbre </a:t>
            </a:r>
            <a:r>
              <a:rPr lang="es-PR" sz="2400" dirty="0" smtClean="0"/>
              <a:t>de gentes</a:t>
            </a:r>
            <a:r>
              <a:rPr lang="es-PR" sz="2400" dirty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 Entonces Abram se </a:t>
            </a:r>
            <a:r>
              <a:rPr lang="es-PR" sz="2400" dirty="0" smtClean="0"/>
              <a:t>inclinó hasta </a:t>
            </a:r>
            <a:r>
              <a:rPr lang="es-PR" sz="2400" dirty="0"/>
              <a:t>tocar el suelo con la </a:t>
            </a:r>
            <a:r>
              <a:rPr lang="es-PR" sz="2400" dirty="0" smtClean="0"/>
              <a:t>frente, mientras </a:t>
            </a:r>
            <a:r>
              <a:rPr lang="es-PR" sz="2400" dirty="0"/>
              <a:t>Dios seguía diciéndole:</a:t>
            </a:r>
          </a:p>
          <a:p>
            <a:pPr marL="0" indent="0">
              <a:buNone/>
            </a:pPr>
            <a:r>
              <a:rPr lang="es-PR" sz="2400" dirty="0"/>
              <a:t>4 —Ésta es la alianza que </a:t>
            </a:r>
            <a:r>
              <a:rPr lang="es-PR" sz="2400" dirty="0" smtClean="0"/>
              <a:t>hago contigo</a:t>
            </a:r>
            <a:r>
              <a:rPr lang="es-PR" sz="2400" dirty="0"/>
              <a:t>: Tú serás el padre </a:t>
            </a:r>
            <a:r>
              <a:rPr lang="es-PR" sz="2400" dirty="0" smtClean="0"/>
              <a:t>de muchas </a:t>
            </a:r>
            <a:r>
              <a:rPr lang="es-PR" sz="2400" dirty="0"/>
              <a:t>naciones,</a:t>
            </a:r>
          </a:p>
          <a:p>
            <a:pPr marL="0" indent="0">
              <a:buNone/>
            </a:pPr>
            <a:r>
              <a:rPr lang="es-PR" sz="2400" dirty="0"/>
              <a:t>5 y ya no vas a llamarte </a:t>
            </a:r>
            <a:r>
              <a:rPr lang="es-PR" sz="2400" dirty="0" smtClean="0"/>
              <a:t>Abram. Desde </a:t>
            </a:r>
            <a:r>
              <a:rPr lang="es-PR" sz="2400" dirty="0"/>
              <a:t>ahora te </a:t>
            </a:r>
            <a:r>
              <a:rPr lang="es-PR" sz="2400" dirty="0" smtClean="0"/>
              <a:t>llamarás Abraham</a:t>
            </a:r>
            <a:r>
              <a:rPr lang="es-PR" sz="2400" dirty="0"/>
              <a:t>, porque te voy a </a:t>
            </a:r>
            <a:r>
              <a:rPr lang="es-PR" sz="2400" dirty="0" smtClean="0"/>
              <a:t>hacer padre </a:t>
            </a:r>
            <a:r>
              <a:rPr lang="es-PR" sz="2400" dirty="0"/>
              <a:t>de muchas naciones.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668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17.6-7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99884"/>
            <a:ext cx="5157787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6 Te multiplicaré en gran </a:t>
            </a:r>
            <a:r>
              <a:rPr lang="es-PR" sz="2400" dirty="0" smtClean="0"/>
              <a:t>manera, y </a:t>
            </a:r>
            <a:r>
              <a:rPr lang="es-PR" sz="2400" dirty="0"/>
              <a:t>de ti saldrán naciones </a:t>
            </a:r>
            <a:r>
              <a:rPr lang="es-PR" sz="2400" dirty="0" smtClean="0"/>
              <a:t>y reyes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7 Estableceré un pacto contigo </a:t>
            </a:r>
            <a:r>
              <a:rPr lang="es-PR" sz="2400" dirty="0" smtClean="0"/>
              <a:t>y con </a:t>
            </a:r>
            <a:r>
              <a:rPr lang="es-PR" sz="2400" dirty="0"/>
              <a:t>tu descendencia después </a:t>
            </a:r>
            <a:r>
              <a:rPr lang="es-PR" sz="2400" dirty="0" smtClean="0"/>
              <a:t>de ti</a:t>
            </a:r>
            <a:r>
              <a:rPr lang="es-PR" sz="2400" dirty="0"/>
              <a:t>, de generación en </a:t>
            </a:r>
            <a:r>
              <a:rPr lang="es-PR" sz="2400" dirty="0" smtClean="0"/>
              <a:t>generación: un </a:t>
            </a:r>
            <a:r>
              <a:rPr lang="es-PR" sz="2400" dirty="0"/>
              <a:t>pacto perpetuo, para ser </a:t>
            </a:r>
            <a:r>
              <a:rPr lang="es-PR" sz="2400" dirty="0" smtClean="0"/>
              <a:t>tu Dios </a:t>
            </a:r>
            <a:r>
              <a:rPr lang="es-PR" sz="2400" dirty="0"/>
              <a:t>y el de tu </a:t>
            </a:r>
            <a:r>
              <a:rPr lang="es-PR" sz="2400" dirty="0" smtClean="0"/>
              <a:t>descendencia después </a:t>
            </a:r>
            <a:r>
              <a:rPr lang="es-PR" sz="2400" dirty="0"/>
              <a:t>de ti</a:t>
            </a:r>
            <a:r>
              <a:rPr lang="es-PR" sz="2400" dirty="0" smtClean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6 Haré que tus </a:t>
            </a:r>
            <a:r>
              <a:rPr lang="es-PR" sz="2400" dirty="0" smtClean="0"/>
              <a:t>descendientes sean </a:t>
            </a:r>
            <a:r>
              <a:rPr lang="es-PR" sz="2400" dirty="0"/>
              <a:t>muy numerosos; de ti </a:t>
            </a:r>
            <a:r>
              <a:rPr lang="es-PR" sz="2400" dirty="0" smtClean="0"/>
              <a:t>saldrán reyes </a:t>
            </a:r>
            <a:r>
              <a:rPr lang="es-PR" sz="2400" dirty="0"/>
              <a:t>y naciones.</a:t>
            </a:r>
          </a:p>
          <a:p>
            <a:pPr marL="0" indent="0">
              <a:buNone/>
            </a:pPr>
            <a:r>
              <a:rPr lang="es-PR" sz="2400" dirty="0"/>
              <a:t>7 La alianza que hago contigo, </a:t>
            </a:r>
            <a:r>
              <a:rPr lang="es-PR" sz="2400" dirty="0" smtClean="0"/>
              <a:t>y que </a:t>
            </a:r>
            <a:r>
              <a:rPr lang="es-PR" sz="2400" dirty="0"/>
              <a:t>haré con todos tus </a:t>
            </a:r>
            <a:r>
              <a:rPr lang="es-PR" sz="2400" dirty="0" smtClean="0"/>
              <a:t>descendientes </a:t>
            </a:r>
            <a:r>
              <a:rPr lang="es-PR" sz="2400" dirty="0"/>
              <a:t>en el futuro, es que </a:t>
            </a:r>
            <a:r>
              <a:rPr lang="es-PR" sz="2400" dirty="0" smtClean="0"/>
              <a:t>yo seré </a:t>
            </a:r>
            <a:r>
              <a:rPr lang="es-PR" sz="2400" dirty="0"/>
              <a:t>siempre tu Dios y el Dios </a:t>
            </a:r>
            <a:r>
              <a:rPr lang="es-PR" sz="2400" dirty="0" smtClean="0"/>
              <a:t>de ellos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1186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17.8-9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8 Te daré a ti y a tu </a:t>
            </a:r>
            <a:r>
              <a:rPr lang="es-PR" sz="2400" dirty="0" smtClean="0"/>
              <a:t>descendencia después </a:t>
            </a:r>
            <a:r>
              <a:rPr lang="es-PR" sz="2400" dirty="0"/>
              <a:t>de ti la tierra en </a:t>
            </a:r>
            <a:r>
              <a:rPr lang="es-PR" sz="2400" dirty="0" smtClean="0"/>
              <a:t>que habitas</a:t>
            </a:r>
            <a:r>
              <a:rPr lang="es-PR" sz="2400" dirty="0"/>
              <a:t>, toda la tierra </a:t>
            </a:r>
            <a:r>
              <a:rPr lang="es-PR" sz="2400" dirty="0" smtClean="0"/>
              <a:t>de Canaán</a:t>
            </a:r>
            <a:r>
              <a:rPr lang="es-PR" sz="2400" dirty="0"/>
              <a:t>, en heredad perpetua; </a:t>
            </a:r>
            <a:r>
              <a:rPr lang="es-PR" sz="2400" dirty="0" smtClean="0"/>
              <a:t>y seré </a:t>
            </a:r>
            <a:r>
              <a:rPr lang="es-PR" sz="2400" dirty="0"/>
              <a:t>el Dios de ellos.</a:t>
            </a:r>
          </a:p>
          <a:p>
            <a:pPr marL="0" indent="0">
              <a:buNone/>
            </a:pPr>
            <a:r>
              <a:rPr lang="es-PR" sz="2400" dirty="0"/>
              <a:t>9 Dijo de nuevo Dios </a:t>
            </a:r>
            <a:r>
              <a:rPr lang="es-PR" sz="2400" dirty="0" smtClean="0"/>
              <a:t>a Abraham</a:t>
            </a:r>
            <a:r>
              <a:rPr lang="es-PR" sz="2400" dirty="0"/>
              <a:t>: —En cuanto a </a:t>
            </a:r>
            <a:r>
              <a:rPr lang="es-PR" sz="2400" dirty="0" smtClean="0"/>
              <a:t>ti, guardarás </a:t>
            </a:r>
            <a:r>
              <a:rPr lang="es-PR" sz="2400" dirty="0"/>
              <a:t>mi pacto, tú y tu </a:t>
            </a:r>
            <a:r>
              <a:rPr lang="es-PR" sz="2400" dirty="0" smtClean="0"/>
              <a:t>descendencia después </a:t>
            </a:r>
            <a:r>
              <a:rPr lang="es-PR" sz="2400" dirty="0"/>
              <a:t>de ti </a:t>
            </a:r>
            <a:r>
              <a:rPr lang="es-PR" sz="2400" dirty="0" smtClean="0"/>
              <a:t>de generación </a:t>
            </a:r>
            <a:r>
              <a:rPr lang="es-PR" sz="2400" dirty="0"/>
              <a:t>en generación.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dirty="0"/>
              <a:t>8 A ti y a ellos les daré toda </a:t>
            </a:r>
            <a:r>
              <a:rPr lang="es-PR" sz="2400" dirty="0" smtClean="0"/>
              <a:t>la tierra </a:t>
            </a:r>
            <a:r>
              <a:rPr lang="es-PR" sz="2400" dirty="0"/>
              <a:t>de Canaán, donde </a:t>
            </a:r>
            <a:r>
              <a:rPr lang="es-PR" sz="2400" dirty="0" smtClean="0"/>
              <a:t>ahora vives</a:t>
            </a:r>
            <a:r>
              <a:rPr lang="es-PR" sz="2400" dirty="0"/>
              <a:t>, como su herencia </a:t>
            </a:r>
            <a:r>
              <a:rPr lang="es-PR" sz="2400" dirty="0" smtClean="0"/>
              <a:t>para siempre</a:t>
            </a:r>
            <a:r>
              <a:rPr lang="es-PR" sz="2400" dirty="0"/>
              <a:t>; y yo seré su Dios.</a:t>
            </a:r>
          </a:p>
          <a:p>
            <a:pPr marL="0" indent="0">
              <a:buNone/>
            </a:pPr>
            <a:r>
              <a:rPr lang="es-PR" sz="2400" dirty="0"/>
              <a:t>9 Además, Dios le dijo </a:t>
            </a:r>
            <a:r>
              <a:rPr lang="es-PR" sz="2400" dirty="0" smtClean="0"/>
              <a:t>a Abraham</a:t>
            </a:r>
            <a:r>
              <a:rPr lang="es-PR" sz="2400" dirty="0"/>
              <a:t>: —Pero tú, </a:t>
            </a:r>
            <a:r>
              <a:rPr lang="es-PR" sz="2400" dirty="0" smtClean="0"/>
              <a:t>cumple con </a:t>
            </a:r>
            <a:r>
              <a:rPr lang="es-PR" sz="2400" dirty="0"/>
              <a:t>mi alianza tú y todos </a:t>
            </a:r>
            <a:r>
              <a:rPr lang="es-PR" sz="2400" dirty="0" smtClean="0"/>
              <a:t>tus descendientes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5422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Génesis </a:t>
            </a:r>
            <a:r>
              <a:rPr lang="es-PR" dirty="0" smtClean="0"/>
              <a:t>17.10-11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10 Éste es mi pacto, que </a:t>
            </a:r>
            <a:r>
              <a:rPr lang="es-PR" sz="2400" dirty="0" smtClean="0"/>
              <a:t>guardaréis entre </a:t>
            </a:r>
            <a:r>
              <a:rPr lang="es-PR" sz="2400" dirty="0"/>
              <a:t>mí y vosotros y </a:t>
            </a:r>
            <a:r>
              <a:rPr lang="es-PR" sz="2400" dirty="0" smtClean="0"/>
              <a:t>tu descendencia </a:t>
            </a:r>
            <a:r>
              <a:rPr lang="es-PR" sz="2400" dirty="0"/>
              <a:t>después de </a:t>
            </a:r>
            <a:r>
              <a:rPr lang="es-PR" sz="2400" dirty="0" smtClean="0"/>
              <a:t>ti: Todo </a:t>
            </a:r>
            <a:r>
              <a:rPr lang="es-PR" sz="2400" dirty="0"/>
              <a:t>varón de entre </a:t>
            </a:r>
            <a:r>
              <a:rPr lang="es-PR" sz="2400" dirty="0" smtClean="0"/>
              <a:t>vosotros será </a:t>
            </a:r>
            <a:r>
              <a:rPr lang="es-PR" sz="2400" dirty="0"/>
              <a:t>circuncidado.</a:t>
            </a:r>
          </a:p>
          <a:p>
            <a:pPr marL="0" indent="0">
              <a:buNone/>
            </a:pPr>
            <a:r>
              <a:rPr lang="es-PR" sz="2400" dirty="0"/>
              <a:t>11 Circuncidaréis la carne </a:t>
            </a:r>
            <a:r>
              <a:rPr lang="es-PR" sz="2400" dirty="0" smtClean="0"/>
              <a:t>de vuestro </a:t>
            </a:r>
            <a:r>
              <a:rPr lang="es-PR" sz="2400" dirty="0"/>
              <a:t>prepucio, y será </a:t>
            </a:r>
            <a:r>
              <a:rPr lang="es-PR" sz="2400" dirty="0" smtClean="0"/>
              <a:t>por señal </a:t>
            </a:r>
            <a:r>
              <a:rPr lang="es-PR" sz="2400" dirty="0"/>
              <a:t>del pacto entre mí y vosotros.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10 Ésta es la alianza que </a:t>
            </a:r>
            <a:r>
              <a:rPr lang="es-PR" sz="2400" dirty="0" smtClean="0"/>
              <a:t>hago con </a:t>
            </a:r>
            <a:r>
              <a:rPr lang="es-PR" sz="2400" dirty="0"/>
              <a:t>ustedes y que deberán </a:t>
            </a:r>
            <a:r>
              <a:rPr lang="es-PR" sz="2400" dirty="0" smtClean="0"/>
              <a:t>cumplir también </a:t>
            </a:r>
            <a:r>
              <a:rPr lang="es-PR" sz="2400" dirty="0"/>
              <a:t>todos tus </a:t>
            </a:r>
            <a:r>
              <a:rPr lang="es-PR" sz="2400" dirty="0" smtClean="0"/>
              <a:t>descendientes: todos </a:t>
            </a:r>
            <a:r>
              <a:rPr lang="es-PR" sz="2400" dirty="0"/>
              <a:t>los </a:t>
            </a:r>
            <a:r>
              <a:rPr lang="es-PR" sz="2400" dirty="0" smtClean="0"/>
              <a:t>hombres entre </a:t>
            </a:r>
            <a:r>
              <a:rPr lang="es-PR" sz="2400" dirty="0"/>
              <a:t>ustedes deberán </a:t>
            </a:r>
            <a:r>
              <a:rPr lang="es-PR" sz="2400" dirty="0" smtClean="0"/>
              <a:t>ser circuncidados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11 Deberán cortarse ustedes </a:t>
            </a:r>
            <a:r>
              <a:rPr lang="es-PR" sz="2400" dirty="0" smtClean="0"/>
              <a:t>la carne </a:t>
            </a:r>
            <a:r>
              <a:rPr lang="es-PR" sz="2400" dirty="0"/>
              <a:t>de su prepucio, y eso </a:t>
            </a:r>
            <a:r>
              <a:rPr lang="es-PR" sz="2400" dirty="0" smtClean="0"/>
              <a:t>servirá como </a:t>
            </a:r>
            <a:r>
              <a:rPr lang="es-PR" sz="2400" dirty="0"/>
              <a:t>señal de la </a:t>
            </a:r>
            <a:r>
              <a:rPr lang="es-PR" sz="2400" dirty="0" smtClean="0"/>
              <a:t>alianza que </a:t>
            </a:r>
            <a:r>
              <a:rPr lang="es-PR" sz="2400" dirty="0"/>
              <a:t>hay entre ustedes y yo.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035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1463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Lección 2 La circuncisión Génesis 17.1-14</vt:lpstr>
      <vt:lpstr>Propósito</vt:lpstr>
      <vt:lpstr>Bosquejo de la lección</vt:lpstr>
      <vt:lpstr>Vocabulario bíblico</vt:lpstr>
      <vt:lpstr>Génesis 17.1-2</vt:lpstr>
      <vt:lpstr>Génesis 17.3-5</vt:lpstr>
      <vt:lpstr>Génesis 17.6-7</vt:lpstr>
      <vt:lpstr>Génesis 17.8-9</vt:lpstr>
      <vt:lpstr>Génesis 17.10-11</vt:lpstr>
      <vt:lpstr>Génesis 17.12-13</vt:lpstr>
      <vt:lpstr>Génesis 17.14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43</cp:revision>
  <dcterms:created xsi:type="dcterms:W3CDTF">2017-08-18T16:21:21Z</dcterms:created>
  <dcterms:modified xsi:type="dcterms:W3CDTF">2017-08-19T15:03:02Z</dcterms:modified>
</cp:coreProperties>
</file>