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315" r:id="rId7"/>
    <p:sldId id="316" r:id="rId8"/>
    <p:sldId id="317" r:id="rId9"/>
    <p:sldId id="318" r:id="rId10"/>
    <p:sldId id="271" r:id="rId11"/>
    <p:sldId id="28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 fontScale="90000"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11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La promesa de un nuevo pacto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Jeremías 31.27-34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«Pero éste es el pacto que haré con la casa de Israel después </a:t>
            </a:r>
            <a:r>
              <a:rPr lang="es-PR" sz="2000" i="1" dirty="0" smtClean="0"/>
              <a:t>de aquellos </a:t>
            </a:r>
            <a:r>
              <a:rPr lang="es-PR" sz="2000" i="1" dirty="0"/>
              <a:t>días, dice Jehová: Pondré mi ley en su mente y </a:t>
            </a:r>
            <a:r>
              <a:rPr lang="es-PR" sz="2000" i="1" dirty="0" smtClean="0"/>
              <a:t>la escribiré </a:t>
            </a:r>
            <a:r>
              <a:rPr lang="es-PR" sz="2000" i="1" dirty="0"/>
              <a:t>en su corazón; yo seré su Dios y ellos serán mi pueblo</a:t>
            </a:r>
            <a:r>
              <a:rPr lang="es-PR" sz="2000" i="1" dirty="0" smtClean="0"/>
              <a:t>». —</a:t>
            </a:r>
            <a:r>
              <a:rPr lang="es-PR" sz="2000" i="1" dirty="0"/>
              <a:t>Jeremías 31.33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El juicio de Dios tiene dos fases que Él ejecuta </a:t>
            </a:r>
            <a:r>
              <a:rPr lang="es-PR" sz="2400" dirty="0" smtClean="0"/>
              <a:t>con cuidado</a:t>
            </a:r>
            <a:r>
              <a:rPr lang="es-PR" sz="2400" dirty="0"/>
              <a:t>. La primera es enjuiciar, que conlleva castigar y </a:t>
            </a:r>
            <a:r>
              <a:rPr lang="es-PR" sz="2400" dirty="0" smtClean="0"/>
              <a:t>la segunda </a:t>
            </a:r>
            <a:r>
              <a:rPr lang="es-PR" sz="2400" dirty="0"/>
              <a:t>es corregir, que conlleva edificar.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juicio de Dios bajo el nuevo pacto no es colectivo </a:t>
            </a:r>
            <a:r>
              <a:rPr lang="es-PR" sz="2400" dirty="0" smtClean="0"/>
              <a:t>a la </a:t>
            </a:r>
            <a:r>
              <a:rPr lang="es-PR" sz="2400" dirty="0"/>
              <a:t>familia o tribu, sino que es a la persona responsable </a:t>
            </a:r>
            <a:r>
              <a:rPr lang="es-PR" sz="2400" dirty="0" smtClean="0"/>
              <a:t>de ocasionar </a:t>
            </a:r>
            <a:r>
              <a:rPr lang="es-PR" sz="2400" dirty="0"/>
              <a:t>el mal.</a:t>
            </a:r>
          </a:p>
          <a:p>
            <a:r>
              <a:rPr lang="es-PR" sz="2400" dirty="0" smtClean="0"/>
              <a:t>Como </a:t>
            </a:r>
            <a:r>
              <a:rPr lang="es-PR" sz="2400" dirty="0"/>
              <a:t>parte del levantamiento de Israel, Dios al liberarlo </a:t>
            </a:r>
            <a:r>
              <a:rPr lang="es-PR" sz="2400" dirty="0" smtClean="0"/>
              <a:t>del cautiverio </a:t>
            </a:r>
            <a:r>
              <a:rPr lang="es-PR" sz="2400" dirty="0"/>
              <a:t>y restáuralo a su tierra procuró que ellos fueran </a:t>
            </a:r>
            <a:r>
              <a:rPr lang="es-PR" sz="2400" dirty="0" smtClean="0"/>
              <a:t>prósperos y </a:t>
            </a:r>
            <a:r>
              <a:rPr lang="es-PR" sz="2400" dirty="0"/>
              <a:t>obedientes a su Ley.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Ante la invalidación del pacto mosaico por la </a:t>
            </a:r>
            <a:r>
              <a:rPr lang="es-PR" sz="2400" dirty="0" smtClean="0"/>
              <a:t>acostumbrada desobediencia </a:t>
            </a:r>
            <a:r>
              <a:rPr lang="es-PR" sz="2400" dirty="0"/>
              <a:t>del pueblo, Dios hizo un nuevo pacto, cuya </a:t>
            </a:r>
            <a:r>
              <a:rPr lang="es-PR" sz="2400" dirty="0" smtClean="0"/>
              <a:t>virtud consiste </a:t>
            </a:r>
            <a:r>
              <a:rPr lang="es-PR" sz="2400" dirty="0"/>
              <a:t>en interiorizar su Ley en la mente y corazón del pueblo </a:t>
            </a:r>
            <a:r>
              <a:rPr lang="es-PR" sz="2400" dirty="0" smtClean="0"/>
              <a:t>de manera </a:t>
            </a:r>
            <a:r>
              <a:rPr lang="es-PR" sz="2400" dirty="0"/>
              <a:t>tal que posibilitará el cumplirla.</a:t>
            </a:r>
          </a:p>
          <a:p>
            <a:r>
              <a:rPr lang="es-PR" sz="2400" dirty="0" smtClean="0"/>
              <a:t>Pablo </a:t>
            </a:r>
            <a:r>
              <a:rPr lang="es-PR" sz="2400" dirty="0"/>
              <a:t>hace afirmaciones afines con el nuevo pacto cuando </a:t>
            </a:r>
            <a:r>
              <a:rPr lang="es-PR" sz="2400" dirty="0" smtClean="0"/>
              <a:t>dice que </a:t>
            </a:r>
            <a:r>
              <a:rPr lang="es-PR" sz="2400" dirty="0"/>
              <a:t>el cristiano recibe y tiene la mente de Cristo.</a:t>
            </a:r>
          </a:p>
          <a:p>
            <a:r>
              <a:rPr lang="es-PR" sz="2400" dirty="0" smtClean="0"/>
              <a:t>mente </a:t>
            </a:r>
            <a:r>
              <a:rPr lang="es-PR" sz="2400" dirty="0"/>
              <a:t>de Cristo ilumina la mente del creyente en Él para </a:t>
            </a:r>
            <a:r>
              <a:rPr lang="es-PR" sz="2400" dirty="0" smtClean="0"/>
              <a:t>que evite </a:t>
            </a:r>
            <a:r>
              <a:rPr lang="es-PR" sz="2400" dirty="0"/>
              <a:t>el engaño y se regocije obedeciendo la voluntad de Dios.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276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Gracias Dios, porque en Cristo Jesús, tu Hijo y Señor </a:t>
            </a:r>
            <a:r>
              <a:rPr lang="es-PR" sz="2400" i="1" dirty="0" smtClean="0"/>
              <a:t>nuestro, hemos </a:t>
            </a:r>
            <a:r>
              <a:rPr lang="es-PR" sz="2400" i="1" dirty="0"/>
              <a:t>recibido tu amor y tu verdad. Por tu </a:t>
            </a:r>
            <a:r>
              <a:rPr lang="es-PR" sz="2400" i="1" dirty="0" smtClean="0"/>
              <a:t>amor revelado </a:t>
            </a:r>
            <a:r>
              <a:rPr lang="es-PR" sz="2400" i="1" dirty="0"/>
              <a:t>en el sacrifico de Cristo, hemos sido </a:t>
            </a:r>
            <a:r>
              <a:rPr lang="es-PR" sz="2400" i="1" dirty="0" smtClean="0"/>
              <a:t>perdonados. Y</a:t>
            </a:r>
            <a:r>
              <a:rPr lang="es-PR" sz="2400" i="1" dirty="0"/>
              <a:t>, siendo perdonados, te conocemos y seguimos </a:t>
            </a:r>
            <a:r>
              <a:rPr lang="es-PR" sz="2400" i="1" dirty="0" smtClean="0"/>
              <a:t>creciendo en </a:t>
            </a:r>
            <a:r>
              <a:rPr lang="es-PR" sz="2400" i="1" dirty="0"/>
              <a:t>tu verdad y amor, que nos mantiene libres para </a:t>
            </a:r>
            <a:r>
              <a:rPr lang="es-PR" sz="2400" i="1" dirty="0" smtClean="0"/>
              <a:t>adorarte y </a:t>
            </a:r>
            <a:r>
              <a:rPr lang="es-PR" sz="2400" i="1" dirty="0"/>
              <a:t>servir a nuestro prójimo. Ayúdanos </a:t>
            </a:r>
            <a:r>
              <a:rPr lang="es-PR" sz="2400" i="1"/>
              <a:t>para </a:t>
            </a:r>
            <a:r>
              <a:rPr lang="es-PR" sz="2400" i="1" smtClean="0"/>
              <a:t>que podamos </a:t>
            </a:r>
            <a:r>
              <a:rPr lang="es-PR" sz="2400" i="1" dirty="0"/>
              <a:t>compartir con otros la gloria que </a:t>
            </a:r>
            <a:r>
              <a:rPr lang="es-PR" sz="2400" i="1"/>
              <a:t>significa </a:t>
            </a:r>
            <a:r>
              <a:rPr lang="es-PR" sz="2400" i="1" smtClean="0"/>
              <a:t>el haber </a:t>
            </a:r>
            <a:r>
              <a:rPr lang="es-PR" sz="2400" i="1" dirty="0"/>
              <a:t>creído en Cristo, tu Hijo y Señor nuestro.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Los que tomen esta </a:t>
            </a:r>
            <a:r>
              <a:rPr lang="es-PR" sz="2400" dirty="0" smtClean="0"/>
              <a:t>clase comprenderán </a:t>
            </a:r>
            <a:r>
              <a:rPr lang="es-PR" sz="2400" dirty="0"/>
              <a:t>lo que </a:t>
            </a:r>
            <a:r>
              <a:rPr lang="es-PR" sz="2400" dirty="0" smtClean="0"/>
              <a:t>significa interiorizar </a:t>
            </a:r>
            <a:r>
              <a:rPr lang="es-PR" sz="2400" dirty="0"/>
              <a:t>la Ley de Dios en </a:t>
            </a:r>
            <a:r>
              <a:rPr lang="es-PR" sz="2400" dirty="0" smtClean="0"/>
              <a:t>el corazón </a:t>
            </a:r>
            <a:r>
              <a:rPr lang="es-PR" sz="2400" dirty="0"/>
              <a:t>y mente para tener </a:t>
            </a:r>
            <a:r>
              <a:rPr lang="es-PR" sz="2400" dirty="0" smtClean="0"/>
              <a:t>vida. Que </a:t>
            </a:r>
            <a:r>
              <a:rPr lang="es-PR" sz="2400" dirty="0"/>
              <a:t>Dios se da a conocer en </a:t>
            </a:r>
            <a:r>
              <a:rPr lang="es-PR" sz="2400" dirty="0" smtClean="0"/>
              <a:t>el acto </a:t>
            </a:r>
            <a:r>
              <a:rPr lang="es-PR" sz="2400" dirty="0"/>
              <a:t>de perdonar y su perdón </a:t>
            </a:r>
            <a:r>
              <a:rPr lang="es-PR" sz="2400" dirty="0" smtClean="0"/>
              <a:t>es el </a:t>
            </a:r>
            <a:r>
              <a:rPr lang="es-PR" sz="2400" dirty="0"/>
              <a:t>fundamento común que </a:t>
            </a:r>
            <a:r>
              <a:rPr lang="es-PR" sz="2400" dirty="0" smtClean="0"/>
              <a:t>reciben, conocen </a:t>
            </a:r>
            <a:r>
              <a:rPr lang="es-PR" sz="2400" dirty="0"/>
              <a:t>y comparten </a:t>
            </a:r>
            <a:r>
              <a:rPr lang="es-PR" sz="2400" dirty="0" smtClean="0"/>
              <a:t>por igual </a:t>
            </a:r>
            <a:r>
              <a:rPr lang="es-PR" sz="2400" dirty="0"/>
              <a:t>todos los cristianos. Que </a:t>
            </a:r>
            <a:r>
              <a:rPr lang="es-PR" sz="2400" dirty="0" smtClean="0"/>
              <a:t>la santidad </a:t>
            </a:r>
            <a:r>
              <a:rPr lang="es-PR" sz="2400" dirty="0"/>
              <a:t>de Dios, a la cual la </a:t>
            </a:r>
            <a:r>
              <a:rPr lang="es-PR" sz="2400" dirty="0" smtClean="0"/>
              <a:t>Ley aspiraba</a:t>
            </a:r>
            <a:r>
              <a:rPr lang="es-PR" sz="2400" dirty="0"/>
              <a:t>, está en Cristo y el </a:t>
            </a:r>
            <a:r>
              <a:rPr lang="es-PR" sz="2400" dirty="0" smtClean="0"/>
              <a:t>cristiano se </a:t>
            </a:r>
            <a:r>
              <a:rPr lang="es-PR" sz="2400" dirty="0"/>
              <a:t>santifica viviendo </a:t>
            </a:r>
            <a:r>
              <a:rPr lang="es-PR" sz="2400" dirty="0" smtClean="0"/>
              <a:t>conforme al </a:t>
            </a:r>
            <a:r>
              <a:rPr lang="es-PR" sz="2400" dirty="0"/>
              <a:t>espíritu de Cristo.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Vienen </a:t>
            </a:r>
            <a:r>
              <a:rPr lang="es-PR" sz="2400" dirty="0"/>
              <a:t>días </a:t>
            </a:r>
            <a:r>
              <a:rPr lang="es-PR" sz="2400" dirty="0" smtClean="0"/>
              <a:t>de prosperidad </a:t>
            </a:r>
            <a:r>
              <a:rPr lang="es-PR" sz="2400" dirty="0"/>
              <a:t>para Israel </a:t>
            </a:r>
            <a:r>
              <a:rPr lang="es-PR" sz="2400" dirty="0" smtClean="0"/>
              <a:t>y Judá </a:t>
            </a:r>
            <a:r>
              <a:rPr lang="es-PR" sz="2400" dirty="0"/>
              <a:t>(</a:t>
            </a:r>
            <a:r>
              <a:rPr lang="es-PR" sz="2400" dirty="0" err="1"/>
              <a:t>Jer</a:t>
            </a:r>
            <a:r>
              <a:rPr lang="es-PR" sz="2400" dirty="0"/>
              <a:t> 31.27-30).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Vienen días </a:t>
            </a:r>
            <a:r>
              <a:rPr lang="es-PR" sz="2400" dirty="0"/>
              <a:t>para </a:t>
            </a:r>
            <a:r>
              <a:rPr lang="es-PR" sz="2400" dirty="0" smtClean="0"/>
              <a:t>un nuevo </a:t>
            </a:r>
            <a:r>
              <a:rPr lang="es-PR" sz="2400" dirty="0"/>
              <a:t>pacto con Israel </a:t>
            </a:r>
            <a:r>
              <a:rPr lang="es-PR" sz="2400" dirty="0" smtClean="0"/>
              <a:t>y Judá </a:t>
            </a:r>
            <a:r>
              <a:rPr lang="es-PR" sz="2400" dirty="0"/>
              <a:t>(v. 31).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Nuevos </a:t>
            </a:r>
            <a:r>
              <a:rPr lang="es-PR" sz="2400" dirty="0"/>
              <a:t>principios </a:t>
            </a:r>
            <a:r>
              <a:rPr lang="es-PR" sz="2400" dirty="0" smtClean="0"/>
              <a:t>del nuevo </a:t>
            </a:r>
            <a:r>
              <a:rPr lang="es-PR" sz="2400" dirty="0"/>
              <a:t>pacto (vv. 32-34):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PR" dirty="0" smtClean="0"/>
              <a:t>Interiorización </a:t>
            </a:r>
            <a:r>
              <a:rPr lang="es-PR" dirty="0"/>
              <a:t>de </a:t>
            </a:r>
            <a:r>
              <a:rPr lang="es-PR" dirty="0" smtClean="0"/>
              <a:t>la Ley </a:t>
            </a:r>
            <a:r>
              <a:rPr lang="es-PR" dirty="0"/>
              <a:t>de Dios </a:t>
            </a:r>
            <a:r>
              <a:rPr lang="es-PR" dirty="0" smtClean="0"/>
              <a:t>e identificación </a:t>
            </a:r>
            <a:r>
              <a:rPr lang="es-PR" dirty="0"/>
              <a:t>con </a:t>
            </a:r>
            <a:r>
              <a:rPr lang="es-PR" dirty="0" smtClean="0"/>
              <a:t>Él (v</a:t>
            </a:r>
            <a:r>
              <a:rPr lang="es-PR" dirty="0"/>
              <a:t>. 33).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PR" dirty="0" smtClean="0"/>
              <a:t>Conocimiento vivencial del </a:t>
            </a:r>
            <a:r>
              <a:rPr lang="es-PR" dirty="0"/>
              <a:t>perdón de </a:t>
            </a:r>
            <a:r>
              <a:rPr lang="es-PR" dirty="0" smtClean="0"/>
              <a:t>Dios (v</a:t>
            </a:r>
            <a:r>
              <a:rPr lang="es-PR" dirty="0"/>
              <a:t>. 34).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«CASA DE ISRAEL Y CASA </a:t>
            </a:r>
            <a:r>
              <a:rPr lang="es-PR" sz="2400" b="1" dirty="0" smtClean="0"/>
              <a:t>DE JUDÁ</a:t>
            </a:r>
            <a:r>
              <a:rPr lang="es-PR" sz="2400" b="1" dirty="0"/>
              <a:t>»: </a:t>
            </a:r>
            <a:r>
              <a:rPr lang="es-PR" sz="2400" dirty="0"/>
              <a:t>En su comienzo </a:t>
            </a:r>
            <a:r>
              <a:rPr lang="es-PR" sz="2400" dirty="0" smtClean="0"/>
              <a:t>el reino </a:t>
            </a:r>
            <a:r>
              <a:rPr lang="es-PR" sz="2400" dirty="0"/>
              <a:t>de Israel se </a:t>
            </a:r>
            <a:r>
              <a:rPr lang="es-PR" sz="2400" dirty="0" smtClean="0"/>
              <a:t>llamaba casa </a:t>
            </a:r>
            <a:r>
              <a:rPr lang="es-PR" sz="2400" dirty="0"/>
              <a:t>de Israel porque </a:t>
            </a:r>
            <a:r>
              <a:rPr lang="es-PR" sz="2400" dirty="0" smtClean="0"/>
              <a:t>estaba compuesto </a:t>
            </a:r>
            <a:r>
              <a:rPr lang="es-PR" sz="2400" dirty="0"/>
              <a:t>de las </a:t>
            </a:r>
            <a:r>
              <a:rPr lang="es-PR" sz="2400" dirty="0" smtClean="0"/>
              <a:t>doce tribus </a:t>
            </a:r>
            <a:r>
              <a:rPr lang="es-PR" sz="2400" dirty="0"/>
              <a:t>formadas por </a:t>
            </a:r>
            <a:r>
              <a:rPr lang="es-PR" sz="2400" dirty="0" smtClean="0"/>
              <a:t>los doce </a:t>
            </a:r>
            <a:r>
              <a:rPr lang="es-PR" sz="2400" dirty="0"/>
              <a:t>hijos de Jacob, </a:t>
            </a:r>
            <a:r>
              <a:rPr lang="es-PR" sz="2400" dirty="0" smtClean="0"/>
              <a:t>quien también </a:t>
            </a:r>
            <a:r>
              <a:rPr lang="es-PR" sz="2400" dirty="0"/>
              <a:t>se llamaba Israel </a:t>
            </a:r>
            <a:r>
              <a:rPr lang="es-PR" sz="2400" dirty="0" smtClean="0"/>
              <a:t>y tenía </a:t>
            </a:r>
            <a:r>
              <a:rPr lang="es-PR" sz="2400" dirty="0"/>
              <a:t>su capital </a:t>
            </a:r>
            <a:r>
              <a:rPr lang="es-PR" sz="2400" dirty="0" smtClean="0"/>
              <a:t>en Jerusalén</a:t>
            </a:r>
            <a:r>
              <a:rPr lang="es-PR" sz="2400" dirty="0"/>
              <a:t>. Con la muerte </a:t>
            </a:r>
            <a:r>
              <a:rPr lang="es-PR" sz="2400" dirty="0" smtClean="0"/>
              <a:t>de Salomón</a:t>
            </a:r>
            <a:r>
              <a:rPr lang="es-PR" sz="2400" dirty="0"/>
              <a:t>, vino su </a:t>
            </a:r>
            <a:r>
              <a:rPr lang="es-PR" sz="2400" dirty="0" smtClean="0"/>
              <a:t>hijo </a:t>
            </a:r>
            <a:r>
              <a:rPr lang="es-PR" sz="2400" dirty="0" err="1" smtClean="0"/>
              <a:t>Roboam</a:t>
            </a:r>
            <a:r>
              <a:rPr lang="es-PR" sz="2400" dirty="0" smtClean="0"/>
              <a:t> </a:t>
            </a:r>
            <a:r>
              <a:rPr lang="es-PR" sz="2400" dirty="0"/>
              <a:t>al trono de Israel </a:t>
            </a:r>
            <a:r>
              <a:rPr lang="es-PR" sz="2400" dirty="0" smtClean="0"/>
              <a:t>y su </a:t>
            </a:r>
            <a:r>
              <a:rPr lang="es-PR" sz="2400" dirty="0"/>
              <a:t>hermano </a:t>
            </a:r>
            <a:r>
              <a:rPr lang="es-PR" sz="2400" dirty="0" err="1" smtClean="0"/>
              <a:t>Jeroboam</a:t>
            </a:r>
            <a:r>
              <a:rPr lang="es-PR" sz="2400" dirty="0"/>
              <a:t> </a:t>
            </a:r>
            <a:r>
              <a:rPr lang="es-PR" sz="2400" dirty="0" smtClean="0"/>
              <a:t>separó </a:t>
            </a:r>
            <a:r>
              <a:rPr lang="es-PR" sz="2400" dirty="0"/>
              <a:t>las diez tribus </a:t>
            </a:r>
            <a:r>
              <a:rPr lang="es-PR" sz="2400" dirty="0" smtClean="0"/>
              <a:t>del norte</a:t>
            </a:r>
            <a:r>
              <a:rPr lang="es-PR" sz="2400" dirty="0"/>
              <a:t>, que establecieron </a:t>
            </a:r>
            <a:r>
              <a:rPr lang="es-PR" sz="2400" dirty="0" smtClean="0"/>
              <a:t>su capital </a:t>
            </a:r>
            <a:r>
              <a:rPr lang="es-PR" sz="2400" dirty="0"/>
              <a:t>en Samaria y </a:t>
            </a:r>
            <a:r>
              <a:rPr lang="es-PR" sz="2400" dirty="0" smtClean="0"/>
              <a:t>continuaron llamándose </a:t>
            </a:r>
            <a:r>
              <a:rPr lang="es-PR" sz="2400" dirty="0"/>
              <a:t>la </a:t>
            </a:r>
            <a:r>
              <a:rPr lang="es-PR" sz="2400" dirty="0" smtClean="0"/>
              <a:t>casa de </a:t>
            </a:r>
            <a:r>
              <a:rPr lang="es-PR" sz="2400" dirty="0"/>
              <a:t>Israel. Las dos tribus </a:t>
            </a:r>
            <a:r>
              <a:rPr lang="es-PR" sz="2400" dirty="0" smtClean="0"/>
              <a:t>del sur </a:t>
            </a:r>
            <a:r>
              <a:rPr lang="es-PR" sz="2400" dirty="0"/>
              <a:t>se quedaron </a:t>
            </a:r>
            <a:r>
              <a:rPr lang="es-PR" sz="2400" dirty="0" smtClean="0"/>
              <a:t>en Jerusalén </a:t>
            </a:r>
            <a:r>
              <a:rPr lang="es-PR" sz="2400" dirty="0"/>
              <a:t>y se llamaron </a:t>
            </a:r>
            <a:r>
              <a:rPr lang="es-PR" sz="2400" dirty="0" smtClean="0"/>
              <a:t>la casa </a:t>
            </a:r>
            <a:r>
              <a:rPr lang="es-PR" sz="2400" dirty="0"/>
              <a:t>de Judá. Samaria </a:t>
            </a:r>
            <a:r>
              <a:rPr lang="es-PR" sz="2400" dirty="0" smtClean="0"/>
              <a:t>fue destruida </a:t>
            </a:r>
            <a:r>
              <a:rPr lang="es-PR" sz="2400" dirty="0"/>
              <a:t>por Asiria en </a:t>
            </a:r>
            <a:r>
              <a:rPr lang="es-PR" sz="2400" dirty="0" smtClean="0"/>
              <a:t>el 721 </a:t>
            </a:r>
            <a:r>
              <a:rPr lang="es-PR" sz="2400" dirty="0"/>
              <a:t>a.C. y las diez tribus </a:t>
            </a:r>
            <a:r>
              <a:rPr lang="es-PR" sz="2400" dirty="0" smtClean="0"/>
              <a:t>se dispersaron </a:t>
            </a:r>
            <a:r>
              <a:rPr lang="es-PR" sz="2400" dirty="0"/>
              <a:t>y </a:t>
            </a:r>
            <a:r>
              <a:rPr lang="es-PR" sz="2400" dirty="0" smtClean="0"/>
              <a:t>desaparecieron entre </a:t>
            </a:r>
            <a:r>
              <a:rPr lang="es-PR" sz="2400" dirty="0"/>
              <a:t>las naciones. </a:t>
            </a:r>
            <a:r>
              <a:rPr lang="es-PR" sz="2400" dirty="0" smtClean="0"/>
              <a:t>Con la </a:t>
            </a:r>
            <a:r>
              <a:rPr lang="es-PR" sz="2400" dirty="0"/>
              <a:t>desaparición de </a:t>
            </a:r>
            <a:r>
              <a:rPr lang="es-PR" sz="2400" dirty="0" smtClean="0"/>
              <a:t>Samaria, el </a:t>
            </a:r>
            <a:r>
              <a:rPr lang="es-PR" sz="2400" dirty="0"/>
              <a:t>reino del sur vino </a:t>
            </a:r>
            <a:r>
              <a:rPr lang="es-PR" sz="2400" dirty="0" smtClean="0"/>
              <a:t>a representar </a:t>
            </a:r>
            <a:r>
              <a:rPr lang="es-PR" sz="2400" dirty="0"/>
              <a:t>al pueblo </a:t>
            </a:r>
            <a:r>
              <a:rPr lang="es-PR" sz="2400" dirty="0" smtClean="0"/>
              <a:t>de Israel</a:t>
            </a:r>
            <a:r>
              <a:rPr lang="es-PR" sz="2400" dirty="0"/>
              <a:t>. Este reino fue </a:t>
            </a:r>
            <a:r>
              <a:rPr lang="es-PR" sz="2400" dirty="0" smtClean="0"/>
              <a:t>llevado cautivo </a:t>
            </a:r>
            <a:r>
              <a:rPr lang="es-PR" sz="2400" dirty="0"/>
              <a:t>a Babilonia en </a:t>
            </a:r>
            <a:r>
              <a:rPr lang="es-PR" sz="2400" dirty="0" smtClean="0"/>
              <a:t>el 586 </a:t>
            </a:r>
            <a:r>
              <a:rPr lang="es-PR" sz="2400" dirty="0"/>
              <a:t>a.C., donde </a:t>
            </a:r>
            <a:r>
              <a:rPr lang="es-PR" sz="2400" dirty="0" smtClean="0"/>
              <a:t>resurgió poderosamente </a:t>
            </a:r>
            <a:r>
              <a:rPr lang="es-PR" sz="2400" dirty="0"/>
              <a:t>la fe </a:t>
            </a:r>
            <a:r>
              <a:rPr lang="es-PR" sz="2400" dirty="0" smtClean="0"/>
              <a:t>de ellos </a:t>
            </a:r>
            <a:r>
              <a:rPr lang="es-PR" sz="2400" dirty="0"/>
              <a:t>en Dios. El SEÑOR </a:t>
            </a:r>
            <a:r>
              <a:rPr lang="es-PR" sz="2400" dirty="0" smtClean="0"/>
              <a:t>usó al </a:t>
            </a:r>
            <a:r>
              <a:rPr lang="es-PR" sz="2400" dirty="0"/>
              <a:t>rey Ciro de Persia </a:t>
            </a:r>
            <a:r>
              <a:rPr lang="es-PR" sz="2400" dirty="0" smtClean="0"/>
              <a:t>como su </a:t>
            </a:r>
            <a:r>
              <a:rPr lang="es-PR" sz="2400" dirty="0"/>
              <a:t>ungido para liberar </a:t>
            </a:r>
            <a:r>
              <a:rPr lang="es-PR" sz="2400" dirty="0" smtClean="0"/>
              <a:t>a Judá </a:t>
            </a:r>
            <a:r>
              <a:rPr lang="es-PR" sz="2400" dirty="0"/>
              <a:t>de Babilonia en el </a:t>
            </a:r>
            <a:r>
              <a:rPr lang="es-PR" sz="2400" dirty="0" smtClean="0"/>
              <a:t>538 a.C</a:t>
            </a:r>
            <a:r>
              <a:rPr lang="es-PR" sz="2400" dirty="0"/>
              <a:t>. Jeremías esperaba </a:t>
            </a:r>
            <a:r>
              <a:rPr lang="es-PR" sz="2400" dirty="0" smtClean="0"/>
              <a:t>que con </a:t>
            </a:r>
            <a:r>
              <a:rPr lang="es-PR" sz="2400" dirty="0"/>
              <a:t>la restauración de </a:t>
            </a:r>
            <a:r>
              <a:rPr lang="es-PR" sz="2400" dirty="0" smtClean="0"/>
              <a:t>Judá las </a:t>
            </a:r>
            <a:r>
              <a:rPr lang="es-PR" sz="2400" dirty="0"/>
              <a:t>doce tribus volvieran </a:t>
            </a:r>
            <a:r>
              <a:rPr lang="es-PR" sz="2400" dirty="0" smtClean="0"/>
              <a:t>a estar </a:t>
            </a:r>
            <a:r>
              <a:rPr lang="es-PR" sz="2400" dirty="0"/>
              <a:t>unidas, cosa que </a:t>
            </a:r>
            <a:r>
              <a:rPr lang="es-PR" sz="2400" dirty="0" smtClean="0"/>
              <a:t>no sucedió.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Jeremías 31.27-28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27 «Vienen días, dice Jehová, </a:t>
            </a:r>
            <a:r>
              <a:rPr lang="es-PR" sz="2400" dirty="0" smtClean="0"/>
              <a:t>en que </a:t>
            </a:r>
            <a:r>
              <a:rPr lang="es-PR" sz="2400" dirty="0"/>
              <a:t>sembraré la casa de Israel </a:t>
            </a:r>
            <a:r>
              <a:rPr lang="es-PR" sz="2400" dirty="0" smtClean="0"/>
              <a:t>y la </a:t>
            </a:r>
            <a:r>
              <a:rPr lang="es-PR" sz="2400" dirty="0"/>
              <a:t>casa de Judá de simiente </a:t>
            </a:r>
            <a:r>
              <a:rPr lang="es-PR" sz="2400" dirty="0" smtClean="0"/>
              <a:t>de hombre </a:t>
            </a:r>
            <a:r>
              <a:rPr lang="es-PR" sz="2400" dirty="0"/>
              <a:t>y de simiente de animal.</a:t>
            </a:r>
          </a:p>
          <a:p>
            <a:pPr marL="0" indent="0">
              <a:buNone/>
            </a:pPr>
            <a:r>
              <a:rPr lang="es-PR" sz="2400" dirty="0"/>
              <a:t>28 Y así como tuve cuidado </a:t>
            </a:r>
            <a:r>
              <a:rPr lang="es-PR" sz="2400" dirty="0" smtClean="0"/>
              <a:t>de ellos </a:t>
            </a:r>
            <a:r>
              <a:rPr lang="es-PR" sz="2400" dirty="0"/>
              <a:t>para arrancar y </a:t>
            </a:r>
            <a:r>
              <a:rPr lang="es-PR" sz="2400" dirty="0" smtClean="0"/>
              <a:t>derribar, para </a:t>
            </a:r>
            <a:r>
              <a:rPr lang="es-PR" sz="2400" dirty="0"/>
              <a:t>trastornar, perder y </a:t>
            </a:r>
            <a:r>
              <a:rPr lang="es-PR" sz="2400" dirty="0" smtClean="0"/>
              <a:t>afligir, tendré </a:t>
            </a:r>
            <a:r>
              <a:rPr lang="es-PR" sz="2400" dirty="0"/>
              <a:t>cuidado de ellos </a:t>
            </a:r>
            <a:r>
              <a:rPr lang="es-PR" sz="2400" dirty="0" smtClean="0"/>
              <a:t>para edificar </a:t>
            </a:r>
            <a:r>
              <a:rPr lang="es-PR" sz="2400" dirty="0"/>
              <a:t>y plantar, dice Jehová.</a:t>
            </a:r>
          </a:p>
          <a:p>
            <a:pPr marL="0" indent="0">
              <a:buNone/>
            </a:pPr>
            <a:r>
              <a:rPr lang="es-PR" sz="2400" dirty="0"/>
              <a:t>29 En aquellos días no </a:t>
            </a:r>
            <a:r>
              <a:rPr lang="es-PR" sz="2400" dirty="0" smtClean="0"/>
              <a:t>dirán más</a:t>
            </a:r>
            <a:r>
              <a:rPr lang="es-PR" sz="2400" dirty="0"/>
              <a:t>: “Los padres comieron </a:t>
            </a:r>
            <a:r>
              <a:rPr lang="es-PR" sz="2400" dirty="0" smtClean="0"/>
              <a:t>las uvas </a:t>
            </a:r>
            <a:r>
              <a:rPr lang="es-PR" sz="2400" dirty="0"/>
              <a:t>agrias y a los hijos les </a:t>
            </a:r>
            <a:r>
              <a:rPr lang="es-PR" sz="2400" dirty="0" smtClean="0"/>
              <a:t>da dentera</a:t>
            </a:r>
            <a:r>
              <a:rPr lang="es-PR" sz="2400" dirty="0"/>
              <a:t>”,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27 El Señor afirma: «Vendrá </a:t>
            </a:r>
            <a:r>
              <a:rPr lang="es-PR" sz="2400" dirty="0" smtClean="0"/>
              <a:t>un día </a:t>
            </a:r>
            <a:r>
              <a:rPr lang="es-PR" sz="2400" dirty="0"/>
              <a:t>en que haré que hombres </a:t>
            </a:r>
            <a:r>
              <a:rPr lang="es-PR" sz="2400" dirty="0" smtClean="0"/>
              <a:t>y animales </a:t>
            </a:r>
            <a:r>
              <a:rPr lang="es-PR" sz="2400" dirty="0"/>
              <a:t>abunden en Israel y </a:t>
            </a:r>
            <a:r>
              <a:rPr lang="es-PR" sz="2400" dirty="0" smtClean="0"/>
              <a:t>en Judá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28 Y así como estuve atento </a:t>
            </a:r>
            <a:r>
              <a:rPr lang="es-PR" sz="2400" dirty="0" smtClean="0"/>
              <a:t>para arrancar</a:t>
            </a:r>
            <a:r>
              <a:rPr lang="es-PR" sz="2400" dirty="0"/>
              <a:t>, derribar, echar </a:t>
            </a:r>
            <a:r>
              <a:rPr lang="es-PR" sz="2400" dirty="0" smtClean="0"/>
              <a:t>abajo, destruir </a:t>
            </a:r>
            <a:r>
              <a:rPr lang="es-PR" sz="2400" dirty="0"/>
              <a:t>y causar daños, </a:t>
            </a:r>
            <a:r>
              <a:rPr lang="es-PR" sz="2400" dirty="0" smtClean="0"/>
              <a:t>así también </a:t>
            </a:r>
            <a:r>
              <a:rPr lang="es-PR" sz="2400" dirty="0"/>
              <a:t>estaré vigilante </a:t>
            </a:r>
            <a:r>
              <a:rPr lang="es-PR" sz="2400" dirty="0" smtClean="0"/>
              <a:t>para construir </a:t>
            </a:r>
            <a:r>
              <a:rPr lang="es-PR" sz="2400" dirty="0"/>
              <a:t>y plantar. Yo, el </a:t>
            </a:r>
            <a:r>
              <a:rPr lang="es-PR" sz="2400" dirty="0" smtClean="0"/>
              <a:t>Señor, lo </a:t>
            </a:r>
            <a:r>
              <a:rPr lang="es-PR" sz="2400" dirty="0"/>
              <a:t>afirmo.</a:t>
            </a:r>
          </a:p>
          <a:p>
            <a:pPr marL="0" indent="0">
              <a:buNone/>
            </a:pPr>
            <a:r>
              <a:rPr lang="es-PR" sz="2400" dirty="0"/>
              <a:t>29 »En aquel tiempo no volverá </a:t>
            </a:r>
            <a:r>
              <a:rPr lang="es-PR" sz="2400" dirty="0" smtClean="0"/>
              <a:t>a decirse</a:t>
            </a:r>
            <a:r>
              <a:rPr lang="es-PR" sz="2400" dirty="0"/>
              <a:t>: “Los padres comen </a:t>
            </a:r>
            <a:r>
              <a:rPr lang="es-PR" sz="2400" dirty="0" smtClean="0"/>
              <a:t>uvas agrias </a:t>
            </a:r>
            <a:r>
              <a:rPr lang="es-PR" sz="2400" dirty="0"/>
              <a:t>y a los hijos se les </a:t>
            </a:r>
            <a:r>
              <a:rPr lang="es-PR" sz="2400" dirty="0" smtClean="0"/>
              <a:t>destemplan los </a:t>
            </a:r>
            <a:r>
              <a:rPr lang="es-PR" sz="2400" dirty="0"/>
              <a:t>dientes.”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Jeremías 31.29-30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 smtClean="0"/>
              <a:t>29 </a:t>
            </a:r>
            <a:r>
              <a:rPr lang="es-PR" sz="2400" dirty="0"/>
              <a:t>En aquellos días no </a:t>
            </a:r>
            <a:r>
              <a:rPr lang="es-PR" sz="2400" dirty="0" smtClean="0"/>
              <a:t>dirán más</a:t>
            </a:r>
            <a:r>
              <a:rPr lang="es-PR" sz="2400" dirty="0"/>
              <a:t>: “Los padres comieron </a:t>
            </a:r>
            <a:r>
              <a:rPr lang="es-PR" sz="2400" dirty="0" smtClean="0"/>
              <a:t>las uvas </a:t>
            </a:r>
            <a:r>
              <a:rPr lang="es-PR" sz="2400" dirty="0"/>
              <a:t>agrias y a los hijos les </a:t>
            </a:r>
            <a:r>
              <a:rPr lang="es-PR" sz="2400" dirty="0" smtClean="0"/>
              <a:t>da dentera”,</a:t>
            </a:r>
          </a:p>
          <a:p>
            <a:pPr marL="0" indent="0">
              <a:buNone/>
            </a:pPr>
            <a:r>
              <a:rPr lang="es-PR" sz="2400" dirty="0"/>
              <a:t>30 sino que cada cual morirá </a:t>
            </a:r>
            <a:r>
              <a:rPr lang="es-PR" sz="2400" dirty="0" smtClean="0"/>
              <a:t>por su </a:t>
            </a:r>
            <a:r>
              <a:rPr lang="es-PR" sz="2400" dirty="0"/>
              <a:t>propia maldad; a todo </a:t>
            </a:r>
            <a:r>
              <a:rPr lang="es-PR" sz="2400" dirty="0" smtClean="0"/>
              <a:t>aquel que </a:t>
            </a:r>
            <a:r>
              <a:rPr lang="es-PR" sz="2400" dirty="0"/>
              <a:t>coma uvas agrias le </a:t>
            </a:r>
            <a:r>
              <a:rPr lang="es-PR" sz="2400" dirty="0" smtClean="0"/>
              <a:t>dará dentera</a:t>
            </a:r>
            <a:r>
              <a:rPr lang="es-PR" sz="2400" dirty="0"/>
              <a:t>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 smtClean="0"/>
              <a:t>29 </a:t>
            </a:r>
            <a:r>
              <a:rPr lang="es-PR" sz="2400" dirty="0"/>
              <a:t>»En aquel tiempo no volverá </a:t>
            </a:r>
            <a:r>
              <a:rPr lang="es-PR" sz="2400" dirty="0" smtClean="0"/>
              <a:t>a decirse</a:t>
            </a:r>
            <a:r>
              <a:rPr lang="es-PR" sz="2400" dirty="0"/>
              <a:t>: “Los padres comen </a:t>
            </a:r>
            <a:r>
              <a:rPr lang="es-PR" sz="2400" dirty="0" smtClean="0"/>
              <a:t>uvas agrias </a:t>
            </a:r>
            <a:r>
              <a:rPr lang="es-PR" sz="2400" dirty="0"/>
              <a:t>y a los hijos se les </a:t>
            </a:r>
            <a:r>
              <a:rPr lang="es-PR" sz="2400" dirty="0" smtClean="0"/>
              <a:t>destemplan los </a:t>
            </a:r>
            <a:r>
              <a:rPr lang="es-PR" sz="2400" dirty="0"/>
              <a:t>dientes</a:t>
            </a:r>
            <a:r>
              <a:rPr lang="es-PR" sz="2400" dirty="0" smtClean="0"/>
              <a:t>.”</a:t>
            </a:r>
          </a:p>
          <a:p>
            <a:pPr marL="0" indent="0">
              <a:buNone/>
            </a:pPr>
            <a:r>
              <a:rPr lang="es-PR" sz="2400" dirty="0"/>
              <a:t>30 Porque será que a quien </a:t>
            </a:r>
            <a:r>
              <a:rPr lang="es-PR" sz="2400" dirty="0" smtClean="0"/>
              <a:t>coma uvas </a:t>
            </a:r>
            <a:r>
              <a:rPr lang="es-PR" sz="2400" dirty="0"/>
              <a:t>agrias, a ése se le </a:t>
            </a:r>
            <a:r>
              <a:rPr lang="es-PR" sz="2400" dirty="0" smtClean="0"/>
              <a:t>destemplarán los </a:t>
            </a:r>
            <a:r>
              <a:rPr lang="es-PR" sz="2400" dirty="0"/>
              <a:t>dientes. Cada </a:t>
            </a:r>
            <a:r>
              <a:rPr lang="es-PR" sz="2400" dirty="0" smtClean="0"/>
              <a:t>cual morirá </a:t>
            </a:r>
            <a:r>
              <a:rPr lang="es-PR" sz="2400" dirty="0"/>
              <a:t>por su propio pecado.»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4284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Jeremías 31.31-32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31 »Vienen días, dice Jehová, </a:t>
            </a:r>
            <a:r>
              <a:rPr lang="es-PR" sz="2400" dirty="0" smtClean="0"/>
              <a:t>en los </a:t>
            </a:r>
            <a:r>
              <a:rPr lang="es-PR" sz="2400" dirty="0"/>
              <a:t>cuales haré un nuevo </a:t>
            </a:r>
            <a:r>
              <a:rPr lang="es-PR" sz="2400" dirty="0" smtClean="0"/>
              <a:t>pacto con </a:t>
            </a:r>
            <a:r>
              <a:rPr lang="es-PR" sz="2400" dirty="0"/>
              <a:t>la casa de Israel y con </a:t>
            </a:r>
            <a:r>
              <a:rPr lang="es-PR" sz="2400" dirty="0" smtClean="0"/>
              <a:t>la casa </a:t>
            </a:r>
            <a:r>
              <a:rPr lang="es-PR" sz="2400" dirty="0"/>
              <a:t>de Judá.</a:t>
            </a:r>
          </a:p>
          <a:p>
            <a:pPr marL="0" indent="0">
              <a:buNone/>
            </a:pPr>
            <a:r>
              <a:rPr lang="es-PR" sz="2400" dirty="0"/>
              <a:t>32 No como el pacto que </a:t>
            </a:r>
            <a:r>
              <a:rPr lang="es-PR" sz="2400" dirty="0" smtClean="0"/>
              <a:t>hice con </a:t>
            </a:r>
            <a:r>
              <a:rPr lang="es-PR" sz="2400" dirty="0"/>
              <a:t>sus padres el día en </a:t>
            </a:r>
            <a:r>
              <a:rPr lang="es-PR" sz="2400" dirty="0" smtClean="0"/>
              <a:t>que </a:t>
            </a:r>
            <a:r>
              <a:rPr lang="es-PR" sz="2400" dirty="0"/>
              <a:t>tomé su mano para sacarlos </a:t>
            </a:r>
            <a:r>
              <a:rPr lang="es-PR" sz="2400" dirty="0" smtClean="0"/>
              <a:t>de la </a:t>
            </a:r>
            <a:r>
              <a:rPr lang="es-PR" sz="2400" dirty="0"/>
              <a:t>tierra de Egipto; porque </a:t>
            </a:r>
            <a:r>
              <a:rPr lang="es-PR" sz="2400" dirty="0" smtClean="0"/>
              <a:t>ellos invalidaron </a:t>
            </a:r>
            <a:r>
              <a:rPr lang="es-PR" sz="2400" dirty="0"/>
              <a:t>mi pacto, </a:t>
            </a:r>
            <a:r>
              <a:rPr lang="es-PR" sz="2400" dirty="0" smtClean="0"/>
              <a:t>aunque fui </a:t>
            </a:r>
            <a:r>
              <a:rPr lang="es-PR" sz="2400" dirty="0"/>
              <a:t>yo un marido para ellos, </a:t>
            </a:r>
            <a:r>
              <a:rPr lang="es-PR" sz="2400" dirty="0" smtClean="0"/>
              <a:t>dice Jehová</a:t>
            </a:r>
            <a:r>
              <a:rPr lang="es-PR" sz="2400" dirty="0"/>
              <a:t>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31 El Señor afirma: «Vendrá </a:t>
            </a:r>
            <a:r>
              <a:rPr lang="es-PR" sz="2400" dirty="0" smtClean="0"/>
              <a:t>un día </a:t>
            </a:r>
            <a:r>
              <a:rPr lang="es-PR" sz="2400" dirty="0"/>
              <a:t>en que haré una </a:t>
            </a:r>
            <a:r>
              <a:rPr lang="es-PR" sz="2400" dirty="0" smtClean="0"/>
              <a:t>nueva alianza </a:t>
            </a:r>
            <a:r>
              <a:rPr lang="es-PR" sz="2400" dirty="0"/>
              <a:t>con Israel y con Judá.</a:t>
            </a:r>
          </a:p>
          <a:p>
            <a:pPr marL="0" indent="0">
              <a:buNone/>
            </a:pPr>
            <a:r>
              <a:rPr lang="es-PR" sz="2400" dirty="0"/>
              <a:t>32 Esta alianza no será como </a:t>
            </a:r>
            <a:r>
              <a:rPr lang="es-PR" sz="2400" dirty="0" smtClean="0"/>
              <a:t>la que </a:t>
            </a:r>
            <a:r>
              <a:rPr lang="es-PR" sz="2400" dirty="0"/>
              <a:t>hice con sus </a:t>
            </a:r>
            <a:r>
              <a:rPr lang="es-PR" sz="2400" dirty="0" smtClean="0"/>
              <a:t>antepasados, cuando </a:t>
            </a:r>
            <a:r>
              <a:rPr lang="es-PR" sz="2400" dirty="0"/>
              <a:t>los tomé de la </a:t>
            </a:r>
            <a:r>
              <a:rPr lang="es-PR" sz="2400" dirty="0" smtClean="0"/>
              <a:t>mano </a:t>
            </a:r>
            <a:r>
              <a:rPr lang="es-PR" sz="2400" dirty="0"/>
              <a:t>para sacarlos de Egipto; </a:t>
            </a:r>
            <a:r>
              <a:rPr lang="es-PR" sz="2400" dirty="0" smtClean="0"/>
              <a:t>porque ellos </a:t>
            </a:r>
            <a:r>
              <a:rPr lang="es-PR" sz="2400" dirty="0"/>
              <a:t>quebrantaron mi alianza, </a:t>
            </a:r>
            <a:r>
              <a:rPr lang="es-PR" sz="2400" dirty="0" smtClean="0"/>
              <a:t>a pesar </a:t>
            </a:r>
            <a:r>
              <a:rPr lang="es-PR" sz="2400" dirty="0"/>
              <a:t>de que yo era su </a:t>
            </a:r>
            <a:r>
              <a:rPr lang="es-PR" sz="2400" dirty="0" smtClean="0"/>
              <a:t>dueño. Yo</a:t>
            </a:r>
            <a:r>
              <a:rPr lang="es-PR" sz="2400" dirty="0"/>
              <a:t>, el Señor, lo afirmo.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5727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Jeremías 31.33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33 Pero éste es el pacto que </a:t>
            </a:r>
            <a:r>
              <a:rPr lang="es-PR" sz="2400" dirty="0" smtClean="0"/>
              <a:t>haré con </a:t>
            </a:r>
            <a:r>
              <a:rPr lang="es-PR" sz="2400" dirty="0"/>
              <a:t>la casa de Israel después </a:t>
            </a:r>
            <a:r>
              <a:rPr lang="es-PR" sz="2400" dirty="0" smtClean="0"/>
              <a:t>de aquellos </a:t>
            </a:r>
            <a:r>
              <a:rPr lang="es-PR" sz="2400" dirty="0"/>
              <a:t>días, dice </a:t>
            </a:r>
            <a:r>
              <a:rPr lang="es-PR" sz="2400" dirty="0" smtClean="0"/>
              <a:t>Jehová: Pondré </a:t>
            </a:r>
            <a:r>
              <a:rPr lang="es-PR" sz="2400" dirty="0"/>
              <a:t>mi ley en su mente y </a:t>
            </a:r>
            <a:r>
              <a:rPr lang="es-PR" sz="2400" dirty="0" smtClean="0"/>
              <a:t>la escribiré </a:t>
            </a:r>
            <a:r>
              <a:rPr lang="es-PR" sz="2400" dirty="0"/>
              <a:t>en su corazón; yo </a:t>
            </a:r>
            <a:r>
              <a:rPr lang="es-PR" sz="2400" dirty="0" smtClean="0"/>
              <a:t>seré su </a:t>
            </a:r>
            <a:r>
              <a:rPr lang="es-PR" sz="2400" dirty="0"/>
              <a:t>Dios y ellos serán mi pueblo</a:t>
            </a:r>
            <a:r>
              <a:rPr lang="es-PR" sz="2400" dirty="0" smtClean="0"/>
              <a:t>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33 Ésta será la alianza que </a:t>
            </a:r>
            <a:r>
              <a:rPr lang="es-PR" sz="2400" dirty="0" smtClean="0"/>
              <a:t>haré con </a:t>
            </a:r>
            <a:r>
              <a:rPr lang="es-PR" sz="2400" dirty="0"/>
              <a:t>Israel en aquel </a:t>
            </a:r>
            <a:r>
              <a:rPr lang="es-PR" sz="2400" dirty="0" smtClean="0"/>
              <a:t>tiempo: Pondré </a:t>
            </a:r>
            <a:r>
              <a:rPr lang="es-PR" sz="2400" dirty="0"/>
              <a:t>mi ley en su corazón y </a:t>
            </a:r>
            <a:r>
              <a:rPr lang="es-PR" sz="2400" dirty="0" smtClean="0"/>
              <a:t>la escribiré </a:t>
            </a:r>
            <a:r>
              <a:rPr lang="es-PR" sz="2400" dirty="0"/>
              <a:t>en su mente. Yo </a:t>
            </a:r>
            <a:r>
              <a:rPr lang="es-PR" sz="2400" dirty="0" smtClean="0"/>
              <a:t>seré su </a:t>
            </a:r>
            <a:r>
              <a:rPr lang="es-PR" sz="2400" dirty="0"/>
              <a:t>Dios y ellos serán mi </a:t>
            </a:r>
            <a:r>
              <a:rPr lang="es-PR" sz="2400" dirty="0" smtClean="0"/>
              <a:t>pueblo. Yo</a:t>
            </a:r>
            <a:r>
              <a:rPr lang="es-PR" sz="2400" dirty="0"/>
              <a:t>, el Señor, lo afirmo</a:t>
            </a:r>
            <a:r>
              <a:rPr lang="es-PR" sz="2400" dirty="0" smtClean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692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Jeremías 31.34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 smtClean="0"/>
              <a:t>34 </a:t>
            </a:r>
            <a:r>
              <a:rPr lang="es-PR" sz="2400" dirty="0"/>
              <a:t>Y no enseñará más ninguno </a:t>
            </a:r>
            <a:r>
              <a:rPr lang="es-PR" sz="2400" dirty="0" smtClean="0"/>
              <a:t>a su </a:t>
            </a:r>
            <a:r>
              <a:rPr lang="es-PR" sz="2400" dirty="0"/>
              <a:t>prójimo, ni ninguno a </a:t>
            </a:r>
            <a:r>
              <a:rPr lang="es-PR" sz="2400" dirty="0" smtClean="0"/>
              <a:t>su hermano</a:t>
            </a:r>
            <a:r>
              <a:rPr lang="es-PR" sz="2400" dirty="0"/>
              <a:t>, diciendo: “Conoce </a:t>
            </a:r>
            <a:r>
              <a:rPr lang="es-PR" sz="2400" dirty="0" smtClean="0"/>
              <a:t>a Jehová</a:t>
            </a:r>
            <a:r>
              <a:rPr lang="es-PR" sz="2400" dirty="0"/>
              <a:t>”, porque todos me </a:t>
            </a:r>
            <a:r>
              <a:rPr lang="es-PR" sz="2400" dirty="0" smtClean="0"/>
              <a:t>conocerán, desde </a:t>
            </a:r>
            <a:r>
              <a:rPr lang="es-PR" sz="2400" dirty="0"/>
              <a:t>el más pequeño </a:t>
            </a:r>
            <a:r>
              <a:rPr lang="es-PR" sz="2400" dirty="0" smtClean="0"/>
              <a:t>de ellos </a:t>
            </a:r>
            <a:r>
              <a:rPr lang="es-PR" sz="2400" dirty="0"/>
              <a:t>hasta el más grande, </a:t>
            </a:r>
            <a:r>
              <a:rPr lang="es-PR" sz="2400" dirty="0" smtClean="0"/>
              <a:t>dice Jehová</a:t>
            </a:r>
            <a:r>
              <a:rPr lang="es-PR" sz="2400" dirty="0"/>
              <a:t>. Porque perdonaré </a:t>
            </a:r>
            <a:r>
              <a:rPr lang="es-PR" sz="2400" dirty="0" smtClean="0"/>
              <a:t>la maldad </a:t>
            </a:r>
            <a:r>
              <a:rPr lang="es-PR" sz="2400" dirty="0"/>
              <a:t>de ellos y no me </a:t>
            </a:r>
            <a:r>
              <a:rPr lang="es-PR" sz="2400" dirty="0" smtClean="0"/>
              <a:t>acordaré más </a:t>
            </a:r>
            <a:r>
              <a:rPr lang="es-PR" sz="2400" dirty="0"/>
              <a:t>de su pecado.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 smtClean="0"/>
              <a:t>34 </a:t>
            </a:r>
            <a:r>
              <a:rPr lang="es-PR" sz="2400" dirty="0"/>
              <a:t>Ya no será necesario </a:t>
            </a:r>
            <a:r>
              <a:rPr lang="es-PR" sz="2400" dirty="0" smtClean="0"/>
              <a:t>que unos </a:t>
            </a:r>
            <a:r>
              <a:rPr lang="es-PR" sz="2400" dirty="0"/>
              <a:t>a otros, amigos y </a:t>
            </a:r>
            <a:r>
              <a:rPr lang="es-PR" sz="2400" dirty="0" smtClean="0"/>
              <a:t>parientes, tengan </a:t>
            </a:r>
            <a:r>
              <a:rPr lang="es-PR" sz="2400" dirty="0"/>
              <a:t>que instruirse </a:t>
            </a:r>
            <a:r>
              <a:rPr lang="es-PR" sz="2400" dirty="0" smtClean="0"/>
              <a:t>para que </a:t>
            </a:r>
            <a:r>
              <a:rPr lang="es-PR" sz="2400" dirty="0"/>
              <a:t>me conozcan, porque </a:t>
            </a:r>
            <a:r>
              <a:rPr lang="es-PR" sz="2400" dirty="0" smtClean="0"/>
              <a:t>todos, desde </a:t>
            </a:r>
            <a:r>
              <a:rPr lang="es-PR" sz="2400" dirty="0"/>
              <a:t>el más grande hasta </a:t>
            </a:r>
            <a:r>
              <a:rPr lang="es-PR" sz="2400" dirty="0" smtClean="0"/>
              <a:t>el más </a:t>
            </a:r>
            <a:r>
              <a:rPr lang="es-PR" sz="2400" dirty="0"/>
              <a:t>pequeño, me conocerán. </a:t>
            </a:r>
            <a:r>
              <a:rPr lang="es-PR" sz="2400" dirty="0" smtClean="0"/>
              <a:t>Yo les </a:t>
            </a:r>
            <a:r>
              <a:rPr lang="es-PR" sz="2400" dirty="0"/>
              <a:t>perdonaré su maldad y </a:t>
            </a:r>
            <a:r>
              <a:rPr lang="es-PR" sz="2400" dirty="0" smtClean="0"/>
              <a:t>no me </a:t>
            </a:r>
            <a:r>
              <a:rPr lang="es-PR" sz="2400" dirty="0"/>
              <a:t>acordaré más de sus </a:t>
            </a:r>
            <a:r>
              <a:rPr lang="es-PR" sz="2400" dirty="0" smtClean="0"/>
              <a:t>pecados. Yo</a:t>
            </a:r>
            <a:r>
              <a:rPr lang="es-PR" sz="2400" dirty="0"/>
              <a:t>, el Señor, lo afirmo.»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5378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1307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Lección 11 La promesa de un nuevo pacto Jeremías 31.27-34</vt:lpstr>
      <vt:lpstr>Propósito</vt:lpstr>
      <vt:lpstr>Bosquejo de la lección</vt:lpstr>
      <vt:lpstr>Vocabulario bíblico</vt:lpstr>
      <vt:lpstr>Jeremías 31.27-28</vt:lpstr>
      <vt:lpstr>Jeremías 31.29-30</vt:lpstr>
      <vt:lpstr>Jeremías 31.31-32</vt:lpstr>
      <vt:lpstr>Jeremías 31.33</vt:lpstr>
      <vt:lpstr>Jeremías 31.34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180</cp:revision>
  <dcterms:created xsi:type="dcterms:W3CDTF">2017-08-18T16:21:21Z</dcterms:created>
  <dcterms:modified xsi:type="dcterms:W3CDTF">2017-08-20T20:12:06Z</dcterms:modified>
</cp:coreProperties>
</file>