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395" r:id="rId7"/>
    <p:sldId id="396" r:id="rId8"/>
    <p:sldId id="397" r:id="rId9"/>
    <p:sldId id="398" r:id="rId10"/>
    <p:sldId id="39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 fontScale="90000"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26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La buena batalla</a:t>
            </a:r>
            <a:br>
              <a:rPr lang="es-PR" sz="3600" dirty="0" smtClean="0"/>
            </a:br>
            <a:r>
              <a:rPr lang="es-PR" sz="3600" dirty="0" smtClean="0"/>
              <a:t>de la fe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1 Timoteo 6.11-21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«Pelea la buena batalla de la fe, echa mano de la vida eterna, a </a:t>
            </a:r>
            <a:r>
              <a:rPr lang="es-PR" sz="2000" i="1" dirty="0" smtClean="0"/>
              <a:t>la cual </a:t>
            </a:r>
            <a:r>
              <a:rPr lang="es-PR" sz="2000" i="1" dirty="0"/>
              <a:t>asimismo fuiste llamado, habiendo hecho la buena </a:t>
            </a:r>
            <a:r>
              <a:rPr lang="es-PR" sz="2000" i="1" dirty="0" smtClean="0"/>
              <a:t>profesión delante </a:t>
            </a:r>
            <a:r>
              <a:rPr lang="es-PR" sz="2000" i="1" dirty="0"/>
              <a:t>de muchos testigos». </a:t>
            </a:r>
            <a:endParaRPr lang="es-PR" sz="2000" i="1" dirty="0"/>
          </a:p>
          <a:p>
            <a:r>
              <a:rPr lang="es-PR" sz="2000" i="1" dirty="0" smtClean="0"/>
              <a:t>—</a:t>
            </a:r>
            <a:r>
              <a:rPr lang="es-PR" sz="2000" i="1" dirty="0"/>
              <a:t>1 Timoteo 6.12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Timoteo 6.21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21 la cual profesando </a:t>
            </a:r>
            <a:r>
              <a:rPr lang="es-PR" sz="2400" dirty="0" smtClean="0"/>
              <a:t>algunos, se </a:t>
            </a:r>
            <a:r>
              <a:rPr lang="es-PR" sz="2400" dirty="0"/>
              <a:t>desviaron de la fe.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21 pues algunos que </a:t>
            </a:r>
            <a:r>
              <a:rPr lang="es-PR" sz="2400" dirty="0" smtClean="0"/>
              <a:t>profesan esa </a:t>
            </a:r>
            <a:r>
              <a:rPr lang="es-PR" sz="2400" dirty="0"/>
              <a:t>clase de conocimiento, </a:t>
            </a:r>
            <a:r>
              <a:rPr lang="es-PR" sz="2400" dirty="0" smtClean="0"/>
              <a:t>se han </a:t>
            </a:r>
            <a:r>
              <a:rPr lang="es-PR" sz="2400" dirty="0"/>
              <a:t>desviado de la fe. Que </a:t>
            </a:r>
            <a:r>
              <a:rPr lang="es-PR" sz="2400" dirty="0" smtClean="0"/>
              <a:t>el Señor </a:t>
            </a:r>
            <a:r>
              <a:rPr lang="es-PR" sz="2400" dirty="0"/>
              <a:t>derrame su gracia </a:t>
            </a:r>
            <a:r>
              <a:rPr lang="es-PR" sz="2400" dirty="0" smtClean="0"/>
              <a:t>sobre ustedes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828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Pablo llama a Timoteo, «hombre de Dios», </a:t>
            </a:r>
            <a:r>
              <a:rPr lang="es-PR" sz="2400" dirty="0" smtClean="0"/>
              <a:t>para subrayar </a:t>
            </a:r>
            <a:r>
              <a:rPr lang="es-PR" sz="2400" dirty="0"/>
              <a:t>la autoridad del joven líder en las </a:t>
            </a:r>
            <a:r>
              <a:rPr lang="es-PR" sz="2400" dirty="0" smtClean="0"/>
              <a:t>congregaciones. Los </a:t>
            </a:r>
            <a:r>
              <a:rPr lang="es-PR" sz="2400" dirty="0"/>
              <a:t>problemas congregacionales son complejos y </a:t>
            </a:r>
            <a:r>
              <a:rPr lang="es-PR" sz="2400" dirty="0" smtClean="0"/>
              <a:t>se necesita </a:t>
            </a:r>
            <a:r>
              <a:rPr lang="es-PR" sz="2400" dirty="0"/>
              <a:t>madurez y autoridad para responder a esos desafíos.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liderato congregacional requiere madurez </a:t>
            </a:r>
            <a:r>
              <a:rPr lang="es-PR" sz="2400" dirty="0" smtClean="0"/>
              <a:t>espiritual y </a:t>
            </a:r>
            <a:r>
              <a:rPr lang="es-PR" sz="2400" dirty="0"/>
              <a:t>emocional, que se manifiesta de forma concreta en las </a:t>
            </a:r>
            <a:r>
              <a:rPr lang="es-PR" sz="2400" dirty="0" smtClean="0"/>
              <a:t>actitudes y </a:t>
            </a:r>
            <a:r>
              <a:rPr lang="es-PR" sz="2400" dirty="0"/>
              <a:t>en los procesos decisionales. Se necesitan para cumplir </a:t>
            </a:r>
            <a:r>
              <a:rPr lang="es-PR" sz="2400" dirty="0" smtClean="0"/>
              <a:t>la encomienda </a:t>
            </a:r>
            <a:r>
              <a:rPr lang="es-PR" sz="2400" dirty="0"/>
              <a:t>pastoral de forma efectiva, las siguientes </a:t>
            </a:r>
            <a:r>
              <a:rPr lang="es-PR" sz="2400" dirty="0" smtClean="0"/>
              <a:t>actitudes: justicia</a:t>
            </a:r>
            <a:r>
              <a:rPr lang="es-PR" sz="2400" dirty="0"/>
              <a:t>, piedad, fe, amor, paciencia y mansedumbre.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fundamento de nuestra esperanza no está en las </a:t>
            </a:r>
            <a:r>
              <a:rPr lang="es-PR" sz="2400" dirty="0" smtClean="0"/>
              <a:t>riquezas, que </a:t>
            </a:r>
            <a:r>
              <a:rPr lang="es-PR" sz="2400" dirty="0"/>
              <a:t>son temporales, sino en Dios, que es eterno.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Dios de las vocaciones y Señor de los profetas. Gracias </a:t>
            </a:r>
            <a:r>
              <a:rPr lang="es-PR" sz="2400" i="1" dirty="0" smtClean="0"/>
              <a:t>por llamarnos </a:t>
            </a:r>
            <a:r>
              <a:rPr lang="es-PR" sz="2400" i="1" dirty="0"/>
              <a:t>a servir, y a servir con justicia, piedad, </a:t>
            </a:r>
            <a:r>
              <a:rPr lang="es-PR" sz="2400" i="1" dirty="0" smtClean="0"/>
              <a:t>fe, amor</a:t>
            </a:r>
            <a:r>
              <a:rPr lang="es-PR" sz="2400" i="1" dirty="0"/>
              <a:t>, paciencia y mansedumbre. Ayúdanos a </a:t>
            </a:r>
            <a:r>
              <a:rPr lang="es-PR" sz="2400" i="1" dirty="0" smtClean="0"/>
              <a:t>demostrar esas </a:t>
            </a:r>
            <a:r>
              <a:rPr lang="es-PR" sz="2400" i="1" dirty="0"/>
              <a:t>cualidades en los momentos de tensión y </a:t>
            </a:r>
            <a:r>
              <a:rPr lang="es-PR" sz="2400" i="1" dirty="0" smtClean="0"/>
              <a:t>desafíos. Danos </a:t>
            </a:r>
            <a:r>
              <a:rPr lang="es-PR" sz="2400" i="1" dirty="0"/>
              <a:t>el poder y la visión para poner nuestras </a:t>
            </a:r>
            <a:r>
              <a:rPr lang="es-PR" sz="2400" i="1" dirty="0" smtClean="0"/>
              <a:t>esperanzas solo </a:t>
            </a:r>
            <a:r>
              <a:rPr lang="es-PR" sz="2400" i="1" dirty="0"/>
              <a:t>en ti y en los valores del Reino. En el nombre </a:t>
            </a:r>
            <a:r>
              <a:rPr lang="es-PR" sz="2400" i="1" dirty="0" smtClean="0"/>
              <a:t>de Jesucristo</a:t>
            </a:r>
            <a:r>
              <a:rPr lang="es-PR" sz="2400" i="1" dirty="0"/>
              <a:t>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la </a:t>
            </a:r>
            <a:r>
              <a:rPr lang="es-PR" sz="2400" dirty="0" smtClean="0"/>
              <a:t>lección de </a:t>
            </a:r>
            <a:r>
              <a:rPr lang="es-PR" sz="2400" dirty="0"/>
              <a:t>hoy es estudiar una serie </a:t>
            </a:r>
            <a:r>
              <a:rPr lang="es-PR" sz="2400" dirty="0" smtClean="0"/>
              <a:t>de recomendaciones pastorales que </a:t>
            </a:r>
            <a:r>
              <a:rPr lang="es-PR" sz="2400" dirty="0"/>
              <a:t>el apóstol Pablo le hace </a:t>
            </a:r>
            <a:r>
              <a:rPr lang="es-PR" sz="2400" dirty="0" smtClean="0"/>
              <a:t>a Timoteo </a:t>
            </a:r>
            <a:r>
              <a:rPr lang="es-PR" sz="2400" dirty="0"/>
              <a:t>en el contexto </a:t>
            </a:r>
            <a:r>
              <a:rPr lang="es-PR" sz="2400" dirty="0" smtClean="0"/>
              <a:t>general de </a:t>
            </a:r>
            <a:r>
              <a:rPr lang="es-PR" sz="2400" dirty="0"/>
              <a:t>la organización y </a:t>
            </a:r>
            <a:r>
              <a:rPr lang="es-PR" sz="2400" dirty="0" smtClean="0"/>
              <a:t>administración de </a:t>
            </a:r>
            <a:r>
              <a:rPr lang="es-PR" sz="2400" dirty="0"/>
              <a:t>las iglesias. </a:t>
            </a:r>
            <a:r>
              <a:rPr lang="es-PR" sz="2400" dirty="0" smtClean="0"/>
              <a:t>En primer </a:t>
            </a:r>
            <a:r>
              <a:rPr lang="es-PR" sz="2400" dirty="0"/>
              <a:t>lugar, presenta </a:t>
            </a:r>
            <a:r>
              <a:rPr lang="es-PR" sz="2400" dirty="0" smtClean="0"/>
              <a:t>a Timoteo </a:t>
            </a:r>
            <a:r>
              <a:rPr lang="es-PR" sz="2400" dirty="0"/>
              <a:t>como un «hombre </a:t>
            </a:r>
            <a:r>
              <a:rPr lang="es-PR" sz="2400" dirty="0" smtClean="0"/>
              <a:t>de Dios</a:t>
            </a:r>
            <a:r>
              <a:rPr lang="es-PR" sz="2400" dirty="0"/>
              <a:t>», que era la forma </a:t>
            </a:r>
            <a:r>
              <a:rPr lang="es-PR" sz="2400" dirty="0" smtClean="0"/>
              <a:t>antigua de </a:t>
            </a:r>
            <a:r>
              <a:rPr lang="es-PR" sz="2400" dirty="0"/>
              <a:t>aludir a los profetas. </a:t>
            </a:r>
            <a:r>
              <a:rPr lang="es-PR" sz="2400" dirty="0" smtClean="0"/>
              <a:t>Identifica </a:t>
            </a:r>
            <a:r>
              <a:rPr lang="es-PR" sz="2400" dirty="0"/>
              <a:t>algunas virtudes </a:t>
            </a:r>
            <a:r>
              <a:rPr lang="es-PR" sz="2400" dirty="0" smtClean="0"/>
              <a:t>que deben </a:t>
            </a:r>
            <a:r>
              <a:rPr lang="es-PR" sz="2400" dirty="0"/>
              <a:t>caracterizar a la </a:t>
            </a:r>
            <a:r>
              <a:rPr lang="es-PR" sz="2400" dirty="0" smtClean="0"/>
              <a:t>gente de </a:t>
            </a:r>
            <a:r>
              <a:rPr lang="es-PR" sz="2400" dirty="0"/>
              <a:t>Dios y añade una serie </a:t>
            </a:r>
            <a:r>
              <a:rPr lang="es-PR" sz="2400" dirty="0" smtClean="0"/>
              <a:t>de amonestaciones </a:t>
            </a:r>
            <a:r>
              <a:rPr lang="es-PR" sz="2400" dirty="0"/>
              <a:t>para las </a:t>
            </a:r>
            <a:r>
              <a:rPr lang="es-PR" sz="2400" dirty="0" smtClean="0"/>
              <a:t>personas ricas</a:t>
            </a:r>
            <a:r>
              <a:rPr lang="es-PR" sz="2400" dirty="0"/>
              <a:t>. Finalmente, </a:t>
            </a:r>
            <a:r>
              <a:rPr lang="es-PR" sz="2400" dirty="0" smtClean="0"/>
              <a:t>analizaremos la </a:t>
            </a:r>
            <a:r>
              <a:rPr lang="es-PR" sz="2400" dirty="0"/>
              <a:t>bendición </a:t>
            </a:r>
            <a:r>
              <a:rPr lang="es-PR" sz="2400" dirty="0" smtClean="0"/>
              <a:t>apostólica y </a:t>
            </a:r>
            <a:r>
              <a:rPr lang="es-PR" sz="2400" dirty="0"/>
              <a:t>sus implicaciones pastorales.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Consejos </a:t>
            </a:r>
            <a:r>
              <a:rPr lang="es-PR" sz="2400" dirty="0"/>
              <a:t>pastorales </a:t>
            </a:r>
            <a:r>
              <a:rPr lang="es-PR" sz="2400" dirty="0" smtClean="0"/>
              <a:t>a Timoteo </a:t>
            </a:r>
            <a:r>
              <a:rPr lang="es-PR" sz="2400" dirty="0"/>
              <a:t>(1 Ti 6.11-14).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Revelación </a:t>
            </a:r>
            <a:r>
              <a:rPr lang="es-PR" sz="2400" dirty="0"/>
              <a:t>extraordinaria </a:t>
            </a:r>
            <a:r>
              <a:rPr lang="es-PR" sz="2400" dirty="0" smtClean="0"/>
              <a:t>y final </a:t>
            </a:r>
            <a:r>
              <a:rPr lang="es-PR" sz="2400" dirty="0"/>
              <a:t>de Cristo (vv. 15-16).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Recomendaciones </a:t>
            </a:r>
            <a:r>
              <a:rPr lang="es-PR" sz="2400" dirty="0"/>
              <a:t>a </a:t>
            </a:r>
            <a:r>
              <a:rPr lang="es-PR" sz="2400" dirty="0" smtClean="0"/>
              <a:t>las personas </a:t>
            </a:r>
            <a:r>
              <a:rPr lang="es-PR" sz="2400" dirty="0"/>
              <a:t>ricas (vv. 17-19).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«HOMBRE DE DIOS»: </a:t>
            </a:r>
            <a:r>
              <a:rPr lang="es-PR" sz="2400" dirty="0" smtClean="0"/>
              <a:t>Término </a:t>
            </a:r>
            <a:r>
              <a:rPr lang="es-PR" sz="2400" dirty="0"/>
              <a:t>usado en el AT </a:t>
            </a:r>
            <a:r>
              <a:rPr lang="es-PR" sz="2400" dirty="0" smtClean="0"/>
              <a:t>para referirse </a:t>
            </a:r>
            <a:r>
              <a:rPr lang="es-PR" sz="2400" dirty="0"/>
              <a:t>a varios </a:t>
            </a:r>
            <a:r>
              <a:rPr lang="es-PR" sz="2400" dirty="0" smtClean="0"/>
              <a:t>profetas (</a:t>
            </a:r>
            <a:r>
              <a:rPr lang="es-PR" sz="2400" dirty="0" err="1" smtClean="0"/>
              <a:t>Dt</a:t>
            </a:r>
            <a:r>
              <a:rPr lang="es-PR" sz="2400" dirty="0" smtClean="0"/>
              <a:t> </a:t>
            </a:r>
            <a:r>
              <a:rPr lang="es-PR" sz="2400" dirty="0"/>
              <a:t>33.1; 1 R 12.22; 12.31). </a:t>
            </a:r>
            <a:r>
              <a:rPr lang="es-PR" sz="2400" dirty="0" smtClean="0"/>
              <a:t>En este </a:t>
            </a:r>
            <a:r>
              <a:rPr lang="es-PR" sz="2400" dirty="0"/>
              <a:t>contexto, se afirma </a:t>
            </a:r>
            <a:r>
              <a:rPr lang="es-PR" sz="2400" dirty="0" smtClean="0"/>
              <a:t>el compromiso </a:t>
            </a:r>
            <a:r>
              <a:rPr lang="es-PR" sz="2400" dirty="0"/>
              <a:t>de </a:t>
            </a:r>
            <a:r>
              <a:rPr lang="es-PR" sz="2400" dirty="0" smtClean="0"/>
              <a:t>Timoteo con </a:t>
            </a:r>
            <a:r>
              <a:rPr lang="es-PR" sz="2400" dirty="0"/>
              <a:t>la voluntad divina en </a:t>
            </a:r>
            <a:r>
              <a:rPr lang="es-PR" sz="2400" dirty="0" smtClean="0"/>
              <a:t>la tradición </a:t>
            </a:r>
            <a:r>
              <a:rPr lang="es-PR" sz="2400" dirty="0"/>
              <a:t>de los </a:t>
            </a:r>
            <a:r>
              <a:rPr lang="es-PR" sz="2400" dirty="0" smtClean="0"/>
              <a:t>antiguos profetas </a:t>
            </a:r>
            <a:r>
              <a:rPr lang="es-PR" sz="2400" dirty="0"/>
              <a:t>de Israel.</a:t>
            </a:r>
          </a:p>
          <a:p>
            <a:pPr marL="0" indent="0">
              <a:buNone/>
            </a:pPr>
            <a:r>
              <a:rPr lang="es-PR" sz="2400" b="1" dirty="0"/>
              <a:t>«BUENA PROFESIÓN»: </a:t>
            </a:r>
            <a:r>
              <a:rPr lang="es-PR" sz="2400" dirty="0" smtClean="0"/>
              <a:t>Es posiblemente </a:t>
            </a:r>
            <a:r>
              <a:rPr lang="es-PR" sz="2400" dirty="0"/>
              <a:t>una </a:t>
            </a:r>
            <a:r>
              <a:rPr lang="es-PR" sz="2400" dirty="0" smtClean="0"/>
              <a:t>referencia al </a:t>
            </a:r>
            <a:r>
              <a:rPr lang="es-PR" sz="2400" dirty="0"/>
              <a:t>bautismo de </a:t>
            </a:r>
            <a:r>
              <a:rPr lang="es-PR" sz="2400" dirty="0" smtClean="0"/>
              <a:t>Timoteo o </a:t>
            </a:r>
            <a:r>
              <a:rPr lang="es-PR" sz="2400" dirty="0"/>
              <a:t>quizás una alusión a </a:t>
            </a:r>
            <a:r>
              <a:rPr lang="es-PR" sz="2400" dirty="0" smtClean="0"/>
              <a:t>su ordenación </a:t>
            </a:r>
            <a:r>
              <a:rPr lang="es-PR" sz="2400" dirty="0"/>
              <a:t>ministerial. </a:t>
            </a:r>
            <a:r>
              <a:rPr lang="es-PR" sz="2400" dirty="0" smtClean="0"/>
              <a:t>En cualquier </a:t>
            </a:r>
            <a:r>
              <a:rPr lang="es-PR" sz="2400" dirty="0"/>
              <a:t>caso, el </a:t>
            </a:r>
            <a:r>
              <a:rPr lang="es-PR" sz="2400" dirty="0" smtClean="0"/>
              <a:t>apóstol distingue </a:t>
            </a:r>
            <a:r>
              <a:rPr lang="es-PR" sz="2400" dirty="0"/>
              <a:t>la </a:t>
            </a:r>
            <a:r>
              <a:rPr lang="es-PR" sz="2400" dirty="0" smtClean="0"/>
              <a:t>experiencia como </a:t>
            </a:r>
            <a:r>
              <a:rPr lang="es-PR" sz="2400" dirty="0"/>
              <a:t>positiva y grata. </a:t>
            </a:r>
            <a:r>
              <a:rPr lang="es-PR" sz="2400" dirty="0" smtClean="0"/>
              <a:t>Esa profesión </a:t>
            </a:r>
            <a:r>
              <a:rPr lang="es-PR" sz="2400" dirty="0"/>
              <a:t>no solo </a:t>
            </a:r>
            <a:r>
              <a:rPr lang="es-PR" sz="2400" dirty="0" smtClean="0"/>
              <a:t>son palabras</a:t>
            </a:r>
            <a:r>
              <a:rPr lang="es-PR" sz="2400" dirty="0"/>
              <a:t>, sino estilos </a:t>
            </a:r>
            <a:r>
              <a:rPr lang="es-PR" sz="2400" dirty="0" smtClean="0"/>
              <a:t>de vida</a:t>
            </a:r>
            <a:r>
              <a:rPr lang="es-PR" sz="2400" dirty="0"/>
              <a:t>, compromiso </a:t>
            </a:r>
            <a:r>
              <a:rPr lang="es-PR" sz="2400" dirty="0" smtClean="0"/>
              <a:t>cristiano, dedicación </a:t>
            </a:r>
            <a:r>
              <a:rPr lang="es-PR" sz="2400" dirty="0"/>
              <a:t>y fe.</a:t>
            </a:r>
          </a:p>
          <a:p>
            <a:pPr marL="0" indent="0">
              <a:buNone/>
            </a:pPr>
            <a:r>
              <a:rPr lang="es-PR" sz="2400" b="1" dirty="0"/>
              <a:t>«BIENAVENTURADO»: </a:t>
            </a:r>
            <a:r>
              <a:rPr lang="es-PR" sz="2400" dirty="0" smtClean="0"/>
              <a:t>En </a:t>
            </a:r>
            <a:r>
              <a:rPr lang="pt-BR" sz="2400" dirty="0" smtClean="0"/>
              <a:t>este </a:t>
            </a:r>
            <a:r>
              <a:rPr lang="pt-BR" sz="2400" dirty="0"/>
              <a:t>contexto, se trata </a:t>
            </a:r>
            <a:r>
              <a:rPr lang="pt-BR" sz="2400" dirty="0" smtClean="0"/>
              <a:t>de </a:t>
            </a:r>
            <a:r>
              <a:rPr lang="es-PR" sz="2400" dirty="0" smtClean="0"/>
              <a:t>un </a:t>
            </a:r>
            <a:r>
              <a:rPr lang="es-PR" sz="2400" dirty="0"/>
              <a:t>título cristológico </a:t>
            </a:r>
            <a:r>
              <a:rPr lang="es-PR" sz="2400" dirty="0" smtClean="0"/>
              <a:t>y revela </a:t>
            </a:r>
            <a:r>
              <a:rPr lang="es-PR" sz="2400" dirty="0"/>
              <a:t>sentimientos </a:t>
            </a:r>
            <a:r>
              <a:rPr lang="es-PR" sz="2400" dirty="0" smtClean="0"/>
              <a:t>relacionados con </a:t>
            </a:r>
            <a:r>
              <a:rPr lang="es-PR" sz="2400" dirty="0"/>
              <a:t>dicha, </a:t>
            </a:r>
            <a:r>
              <a:rPr lang="es-PR" sz="2400" dirty="0" smtClean="0"/>
              <a:t>felicidad y </a:t>
            </a:r>
            <a:r>
              <a:rPr lang="es-PR" sz="2400" dirty="0"/>
              <a:t>alegría. Jesús, </a:t>
            </a:r>
            <a:r>
              <a:rPr lang="es-PR" sz="2400" dirty="0" smtClean="0"/>
              <a:t>no solo </a:t>
            </a:r>
            <a:r>
              <a:rPr lang="es-PR" sz="2400" dirty="0"/>
              <a:t>es </a:t>
            </a:r>
            <a:r>
              <a:rPr lang="es-PR" sz="2400" dirty="0" smtClean="0"/>
              <a:t>bienaventurado, sino </a:t>
            </a:r>
            <a:r>
              <a:rPr lang="es-PR" sz="2400" dirty="0"/>
              <a:t>el Soberano, Rey </a:t>
            </a:r>
            <a:r>
              <a:rPr lang="es-PR" sz="2400" dirty="0" smtClean="0"/>
              <a:t>de reyes </a:t>
            </a:r>
            <a:r>
              <a:rPr lang="es-PR" sz="2400" dirty="0"/>
              <a:t>y Señor de señores.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Timoteo 6.11-12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11 Pero tú, hombre de </a:t>
            </a:r>
            <a:r>
              <a:rPr lang="es-PR" sz="2400" dirty="0" smtClean="0"/>
              <a:t>Dios, huye </a:t>
            </a:r>
            <a:r>
              <a:rPr lang="es-PR" sz="2400" dirty="0"/>
              <a:t>de estas cosas y sigue </a:t>
            </a:r>
            <a:r>
              <a:rPr lang="es-PR" sz="2400" dirty="0" smtClean="0"/>
              <a:t>la justicia</a:t>
            </a:r>
            <a:r>
              <a:rPr lang="es-PR" sz="2400" dirty="0"/>
              <a:t>, la piedad, la fe, el </a:t>
            </a:r>
            <a:r>
              <a:rPr lang="es-PR" sz="2400" dirty="0" smtClean="0"/>
              <a:t>amor, la </a:t>
            </a:r>
            <a:r>
              <a:rPr lang="es-PR" sz="2400" dirty="0"/>
              <a:t>paciencia, la mansedumbre.</a:t>
            </a:r>
          </a:p>
          <a:p>
            <a:pPr marL="0" indent="0">
              <a:buNone/>
            </a:pPr>
            <a:r>
              <a:rPr lang="es-PR" sz="2400" dirty="0"/>
              <a:t>12 Pelea la buena batalla de </a:t>
            </a:r>
            <a:r>
              <a:rPr lang="es-PR" sz="2400" dirty="0" smtClean="0"/>
              <a:t>la fe</a:t>
            </a:r>
            <a:r>
              <a:rPr lang="es-PR" sz="2400" dirty="0"/>
              <a:t>, echa mano de la vida </a:t>
            </a:r>
            <a:r>
              <a:rPr lang="es-PR" sz="2400" dirty="0" smtClean="0"/>
              <a:t>eterna, a </a:t>
            </a:r>
            <a:r>
              <a:rPr lang="es-PR" sz="2400" dirty="0"/>
              <a:t>la cual asimismo fuiste </a:t>
            </a:r>
            <a:r>
              <a:rPr lang="es-PR" sz="2400" dirty="0" smtClean="0"/>
              <a:t>llamado, habiendo </a:t>
            </a:r>
            <a:r>
              <a:rPr lang="es-PR" sz="2400" dirty="0"/>
              <a:t>hecho la </a:t>
            </a:r>
            <a:r>
              <a:rPr lang="es-PR" sz="2400" dirty="0" smtClean="0"/>
              <a:t>buena profesión </a:t>
            </a:r>
            <a:r>
              <a:rPr lang="es-PR" sz="2400" dirty="0"/>
              <a:t>delante de </a:t>
            </a:r>
            <a:r>
              <a:rPr lang="es-PR" sz="2400" dirty="0" smtClean="0"/>
              <a:t>muchos testigos</a:t>
            </a:r>
            <a:r>
              <a:rPr lang="es-PR" sz="2400" dirty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11 Pero tú, hombre de </a:t>
            </a:r>
            <a:r>
              <a:rPr lang="es-PR" sz="2400" dirty="0" smtClean="0"/>
              <a:t>Dios, huye </a:t>
            </a:r>
            <a:r>
              <a:rPr lang="es-PR" sz="2400" dirty="0"/>
              <a:t>de todo esto. Lleva </a:t>
            </a:r>
            <a:r>
              <a:rPr lang="es-PR" sz="2400" dirty="0" smtClean="0"/>
              <a:t>una vida </a:t>
            </a:r>
            <a:r>
              <a:rPr lang="es-PR" sz="2400" dirty="0"/>
              <a:t>de rectitud, de piedad, </a:t>
            </a:r>
            <a:r>
              <a:rPr lang="es-PR" sz="2400" dirty="0" smtClean="0"/>
              <a:t>de fe</a:t>
            </a:r>
            <a:r>
              <a:rPr lang="es-PR" sz="2400" dirty="0"/>
              <a:t>, de amor, de fortaleza en </a:t>
            </a:r>
            <a:r>
              <a:rPr lang="es-PR" sz="2400" dirty="0" smtClean="0"/>
              <a:t>el sufrimiento </a:t>
            </a:r>
            <a:r>
              <a:rPr lang="es-PR" sz="2400" dirty="0"/>
              <a:t>y de humildad </a:t>
            </a:r>
            <a:r>
              <a:rPr lang="es-PR" sz="2400" dirty="0" smtClean="0"/>
              <a:t>de corazón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12 Pelea la buena batalla de </a:t>
            </a:r>
            <a:r>
              <a:rPr lang="es-PR" sz="2400" dirty="0" smtClean="0"/>
              <a:t>la fe</a:t>
            </a:r>
            <a:r>
              <a:rPr lang="es-PR" sz="2400" dirty="0"/>
              <a:t>; no dejes escapar la vida </a:t>
            </a:r>
            <a:r>
              <a:rPr lang="es-PR" sz="2400" dirty="0" smtClean="0"/>
              <a:t>eterna, pues </a:t>
            </a:r>
            <a:r>
              <a:rPr lang="es-PR" sz="2400" dirty="0"/>
              <a:t>para eso te llamó </a:t>
            </a:r>
            <a:r>
              <a:rPr lang="es-PR" sz="2400" dirty="0" smtClean="0"/>
              <a:t>Dios y </a:t>
            </a:r>
            <a:r>
              <a:rPr lang="es-PR" sz="2400" dirty="0"/>
              <a:t>por eso hiciste una </a:t>
            </a:r>
            <a:r>
              <a:rPr lang="es-PR" sz="2400" dirty="0" smtClean="0"/>
              <a:t>buena declaración </a:t>
            </a:r>
            <a:r>
              <a:rPr lang="es-PR" sz="2400" dirty="0"/>
              <a:t>de tu fe delante </a:t>
            </a:r>
            <a:r>
              <a:rPr lang="es-PR" sz="2400" dirty="0" smtClean="0"/>
              <a:t>de muchos </a:t>
            </a:r>
            <a:r>
              <a:rPr lang="es-PR" sz="2400" dirty="0"/>
              <a:t>testigos.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Timoteo 6.13-14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13 Te mando delante de </a:t>
            </a:r>
            <a:r>
              <a:rPr lang="es-PR" sz="2400" dirty="0" smtClean="0"/>
              <a:t>Dios, que </a:t>
            </a:r>
            <a:r>
              <a:rPr lang="es-PR" sz="2400" dirty="0"/>
              <a:t>da vida a todas las cosas, </a:t>
            </a:r>
            <a:r>
              <a:rPr lang="es-PR" sz="2400" dirty="0" smtClean="0"/>
              <a:t>y de </a:t>
            </a:r>
            <a:r>
              <a:rPr lang="es-PR" sz="2400" dirty="0"/>
              <a:t>Jesucristo, que dio </a:t>
            </a:r>
            <a:r>
              <a:rPr lang="es-PR" sz="2400" dirty="0" smtClean="0"/>
              <a:t>testimonio de </a:t>
            </a:r>
            <a:r>
              <a:rPr lang="es-PR" sz="2400" dirty="0"/>
              <a:t>la buena profesión delante </a:t>
            </a:r>
            <a:r>
              <a:rPr lang="es-PR" sz="2400" dirty="0" smtClean="0"/>
              <a:t>de Poncio </a:t>
            </a:r>
            <a:r>
              <a:rPr lang="es-PR" sz="2400" dirty="0"/>
              <a:t>Pilato,</a:t>
            </a:r>
          </a:p>
          <a:p>
            <a:pPr marL="0" indent="0">
              <a:buNone/>
            </a:pPr>
            <a:r>
              <a:rPr lang="es-PR" sz="2400" dirty="0"/>
              <a:t>14 que guardes el </a:t>
            </a:r>
            <a:r>
              <a:rPr lang="es-PR" sz="2400" dirty="0" smtClean="0"/>
              <a:t>mandamiento sin </a:t>
            </a:r>
            <a:r>
              <a:rPr lang="es-PR" sz="2400" dirty="0"/>
              <a:t>mancha ni reprensión, </a:t>
            </a:r>
            <a:r>
              <a:rPr lang="es-PR" sz="2400" dirty="0" smtClean="0"/>
              <a:t>hasta la </a:t>
            </a:r>
            <a:r>
              <a:rPr lang="es-PR" sz="2400" dirty="0"/>
              <a:t>aparición de nuestro </a:t>
            </a:r>
            <a:r>
              <a:rPr lang="es-PR" sz="2400" dirty="0" smtClean="0"/>
              <a:t>Señor Jesucristo</a:t>
            </a:r>
            <a:r>
              <a:rPr lang="es-PR" sz="2400" dirty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13 Ahora, delante de Dios, </a:t>
            </a:r>
            <a:r>
              <a:rPr lang="es-PR" sz="2400" dirty="0" smtClean="0"/>
              <a:t>que da </a:t>
            </a:r>
            <a:r>
              <a:rPr lang="es-PR" sz="2400" dirty="0"/>
              <a:t>vida a todo lo que existe, </a:t>
            </a:r>
            <a:r>
              <a:rPr lang="es-PR" sz="2400" dirty="0" smtClean="0"/>
              <a:t>y delante </a:t>
            </a:r>
            <a:r>
              <a:rPr lang="es-PR" sz="2400" dirty="0"/>
              <a:t>de Jesucristo, que </a:t>
            </a:r>
            <a:r>
              <a:rPr lang="es-PR" sz="2400" dirty="0" smtClean="0"/>
              <a:t>también hizo </a:t>
            </a:r>
            <a:r>
              <a:rPr lang="es-PR" sz="2400" dirty="0"/>
              <a:t>una buena </a:t>
            </a:r>
            <a:r>
              <a:rPr lang="es-PR" sz="2400" dirty="0" smtClean="0"/>
              <a:t>declaración y </a:t>
            </a:r>
            <a:r>
              <a:rPr lang="es-PR" sz="2400" dirty="0"/>
              <a:t>dio testimonio ante </a:t>
            </a:r>
            <a:r>
              <a:rPr lang="es-PR" sz="2400" dirty="0" smtClean="0"/>
              <a:t>Poncio Pilato</a:t>
            </a:r>
            <a:r>
              <a:rPr lang="es-PR" sz="2400" dirty="0"/>
              <a:t>, te mando</a:t>
            </a:r>
          </a:p>
          <a:p>
            <a:pPr marL="0" indent="0">
              <a:buNone/>
            </a:pPr>
            <a:r>
              <a:rPr lang="es-PR" sz="2400" dirty="0"/>
              <a:t>14 que obedezcas lo que te </a:t>
            </a:r>
            <a:r>
              <a:rPr lang="es-PR" sz="2400" dirty="0" smtClean="0"/>
              <a:t>ordeno, manteniendo </a:t>
            </a:r>
            <a:r>
              <a:rPr lang="es-PR" sz="2400" dirty="0"/>
              <a:t>una </a:t>
            </a:r>
            <a:r>
              <a:rPr lang="es-PR" sz="2400" dirty="0" smtClean="0"/>
              <a:t>conducta </a:t>
            </a:r>
            <a:r>
              <a:rPr lang="es-PR" sz="2400" dirty="0"/>
              <a:t>pura e irreprensible hasta </a:t>
            </a:r>
            <a:r>
              <a:rPr lang="es-PR" sz="2400" dirty="0" smtClean="0"/>
              <a:t>la venida </a:t>
            </a:r>
            <a:r>
              <a:rPr lang="es-PR" sz="2400" dirty="0"/>
              <a:t>gloriosa de </a:t>
            </a:r>
            <a:r>
              <a:rPr lang="es-PR" sz="2400" dirty="0" smtClean="0"/>
              <a:t>nuestro Señor </a:t>
            </a:r>
            <a:r>
              <a:rPr lang="es-PR" sz="2400" dirty="0"/>
              <a:t>Jesucristo.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697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Timoteo 6.15-16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15 Aparición que a su </a:t>
            </a:r>
            <a:r>
              <a:rPr lang="es-PR" sz="2400" dirty="0" smtClean="0"/>
              <a:t>tiempo </a:t>
            </a:r>
            <a:r>
              <a:rPr lang="es-PR" sz="2400" dirty="0"/>
              <a:t>mostrará el bienaventurado </a:t>
            </a:r>
            <a:r>
              <a:rPr lang="es-PR" sz="2400" dirty="0" smtClean="0"/>
              <a:t>y solo </a:t>
            </a:r>
            <a:r>
              <a:rPr lang="es-PR" sz="2400" dirty="0"/>
              <a:t>Soberano, Rey de reyes </a:t>
            </a:r>
            <a:r>
              <a:rPr lang="es-PR" sz="2400" dirty="0" smtClean="0"/>
              <a:t>y Señor </a:t>
            </a:r>
            <a:r>
              <a:rPr lang="es-PR" sz="2400" dirty="0"/>
              <a:t>de señores,</a:t>
            </a:r>
          </a:p>
          <a:p>
            <a:pPr marL="0" indent="0">
              <a:buNone/>
            </a:pPr>
            <a:r>
              <a:rPr lang="es-PR" sz="2400" dirty="0"/>
              <a:t>16 el único que tiene </a:t>
            </a:r>
            <a:r>
              <a:rPr lang="es-PR" sz="2400" dirty="0" smtClean="0"/>
              <a:t>inmortalidad, que </a:t>
            </a:r>
            <a:r>
              <a:rPr lang="es-PR" sz="2400" dirty="0"/>
              <a:t>habita en luz </a:t>
            </a:r>
            <a:r>
              <a:rPr lang="es-PR" sz="2400" dirty="0" smtClean="0"/>
              <a:t>inaccesible y </a:t>
            </a:r>
            <a:r>
              <a:rPr lang="es-PR" sz="2400" dirty="0"/>
              <a:t>a quien ninguno de </a:t>
            </a:r>
            <a:r>
              <a:rPr lang="es-PR" sz="2400" dirty="0" smtClean="0"/>
              <a:t>los hombres </a:t>
            </a:r>
            <a:r>
              <a:rPr lang="es-PR" sz="2400" dirty="0"/>
              <a:t>ha visto ni puede </a:t>
            </a:r>
            <a:r>
              <a:rPr lang="es-PR" sz="2400" dirty="0" smtClean="0"/>
              <a:t>ver. A </a:t>
            </a:r>
            <a:r>
              <a:rPr lang="es-PR" sz="2400" dirty="0"/>
              <a:t>él sea la honra y el </a:t>
            </a:r>
            <a:r>
              <a:rPr lang="es-PR" sz="2400" dirty="0" smtClean="0"/>
              <a:t>imperio sempiterno</a:t>
            </a:r>
            <a:r>
              <a:rPr lang="es-PR" sz="2400" dirty="0"/>
              <a:t>. Amén.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15 A su debido tiempo, Dios </a:t>
            </a:r>
            <a:r>
              <a:rPr lang="es-PR" sz="2400" dirty="0" smtClean="0"/>
              <a:t>llevará esto </a:t>
            </a:r>
            <a:r>
              <a:rPr lang="es-PR" sz="2400" dirty="0"/>
              <a:t>a cabo, porque él es </a:t>
            </a:r>
            <a:r>
              <a:rPr lang="es-PR" sz="2400" dirty="0" smtClean="0"/>
              <a:t>el único </a:t>
            </a:r>
            <a:r>
              <a:rPr lang="es-PR" sz="2400" dirty="0"/>
              <a:t>y bienaventurado </a:t>
            </a:r>
            <a:r>
              <a:rPr lang="es-PR" sz="2400" dirty="0" smtClean="0"/>
              <a:t>Soberano</a:t>
            </a:r>
            <a:r>
              <a:rPr lang="es-PR" sz="2400" dirty="0"/>
              <a:t>, Rey de reyes y Señor </a:t>
            </a:r>
            <a:r>
              <a:rPr lang="es-PR" sz="2400" dirty="0" smtClean="0"/>
              <a:t>de señores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16 Es el único inmortal, que </a:t>
            </a:r>
            <a:r>
              <a:rPr lang="es-PR" sz="2400" dirty="0" smtClean="0"/>
              <a:t>vive en </a:t>
            </a:r>
            <a:r>
              <a:rPr lang="es-PR" sz="2400" dirty="0"/>
              <a:t>una luz a la que nadie </a:t>
            </a:r>
            <a:r>
              <a:rPr lang="es-PR" sz="2400" dirty="0" smtClean="0"/>
              <a:t>puede acercarse</a:t>
            </a:r>
            <a:r>
              <a:rPr lang="es-PR" sz="2400" dirty="0"/>
              <a:t>. Ningún hombre lo </a:t>
            </a:r>
            <a:r>
              <a:rPr lang="es-PR" sz="2400" dirty="0" smtClean="0"/>
              <a:t>ha visto </a:t>
            </a:r>
            <a:r>
              <a:rPr lang="es-PR" sz="2400" dirty="0"/>
              <a:t>ni lo puede ver. ¡A él </a:t>
            </a:r>
            <a:r>
              <a:rPr lang="es-PR" sz="2400" dirty="0" smtClean="0"/>
              <a:t>pertenecen para </a:t>
            </a:r>
            <a:r>
              <a:rPr lang="es-PR" sz="2400" dirty="0"/>
              <a:t>siempre el honor </a:t>
            </a:r>
            <a:r>
              <a:rPr lang="es-PR" sz="2400" dirty="0" smtClean="0"/>
              <a:t>y el </a:t>
            </a:r>
            <a:r>
              <a:rPr lang="es-PR" sz="2400" dirty="0"/>
              <a:t>poder!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349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Timoteo 6.17-18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17 A los ricos de este </a:t>
            </a:r>
            <a:r>
              <a:rPr lang="es-PR" sz="2400" dirty="0" smtClean="0"/>
              <a:t>mundo manda </a:t>
            </a:r>
            <a:r>
              <a:rPr lang="es-PR" sz="2400" dirty="0"/>
              <a:t>que no sean altivos </a:t>
            </a:r>
            <a:r>
              <a:rPr lang="es-PR" sz="2400" dirty="0" smtClean="0"/>
              <a:t>ni pongan </a:t>
            </a:r>
            <a:r>
              <a:rPr lang="es-PR" sz="2400" dirty="0"/>
              <a:t>la esperanza en </a:t>
            </a:r>
            <a:r>
              <a:rPr lang="es-PR" sz="2400" dirty="0" smtClean="0"/>
              <a:t>las riquezas</a:t>
            </a:r>
            <a:r>
              <a:rPr lang="es-PR" sz="2400" dirty="0"/>
              <a:t>, las cuales son </a:t>
            </a:r>
            <a:r>
              <a:rPr lang="es-PR" sz="2400" dirty="0" smtClean="0"/>
              <a:t>inciertas, sino </a:t>
            </a:r>
            <a:r>
              <a:rPr lang="es-PR" sz="2400" dirty="0"/>
              <a:t>en el Dios vivo, </a:t>
            </a:r>
            <a:r>
              <a:rPr lang="es-PR" sz="2400" dirty="0" smtClean="0"/>
              <a:t>que nos </a:t>
            </a:r>
            <a:r>
              <a:rPr lang="es-PR" sz="2400" dirty="0"/>
              <a:t>da todas las cosas en </a:t>
            </a:r>
            <a:r>
              <a:rPr lang="es-PR" sz="2400" dirty="0" smtClean="0"/>
              <a:t>abundancia para </a:t>
            </a:r>
            <a:r>
              <a:rPr lang="es-PR" sz="2400" dirty="0"/>
              <a:t>que las disfrutemos.</a:t>
            </a:r>
          </a:p>
          <a:p>
            <a:pPr marL="0" indent="0">
              <a:buNone/>
            </a:pPr>
            <a:r>
              <a:rPr lang="es-PR" sz="2400" dirty="0"/>
              <a:t>18 Que hagan bien, que </a:t>
            </a:r>
            <a:r>
              <a:rPr lang="es-PR" sz="2400" dirty="0" smtClean="0"/>
              <a:t>sean ricos </a:t>
            </a:r>
            <a:r>
              <a:rPr lang="es-PR" sz="2400" dirty="0"/>
              <a:t>en buenas obras, </a:t>
            </a:r>
            <a:r>
              <a:rPr lang="es-PR" sz="2400" dirty="0" smtClean="0"/>
              <a:t>dadivosos y </a:t>
            </a:r>
            <a:r>
              <a:rPr lang="es-PR" sz="2400" dirty="0"/>
              <a:t>generosos.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17 A los que tienen riquezas </a:t>
            </a:r>
            <a:r>
              <a:rPr lang="es-PR" sz="2400" dirty="0" smtClean="0"/>
              <a:t>de esta </a:t>
            </a:r>
            <a:r>
              <a:rPr lang="es-PR" sz="2400" dirty="0"/>
              <a:t>vida, mándales que </a:t>
            </a:r>
            <a:r>
              <a:rPr lang="es-PR" sz="2400" dirty="0" smtClean="0"/>
              <a:t>no sean </a:t>
            </a:r>
            <a:r>
              <a:rPr lang="es-PR" sz="2400" dirty="0"/>
              <a:t>orgullosos ni pongan </a:t>
            </a:r>
            <a:r>
              <a:rPr lang="es-PR" sz="2400" dirty="0" smtClean="0"/>
              <a:t>su esperanza </a:t>
            </a:r>
            <a:r>
              <a:rPr lang="es-PR" sz="2400" dirty="0"/>
              <a:t>en sus riquezas, </a:t>
            </a:r>
            <a:r>
              <a:rPr lang="es-PR" sz="2400" dirty="0" smtClean="0"/>
              <a:t>porque las </a:t>
            </a:r>
            <a:r>
              <a:rPr lang="es-PR" sz="2400" dirty="0"/>
              <a:t>riquezas no son </a:t>
            </a:r>
            <a:r>
              <a:rPr lang="es-PR" sz="2400" dirty="0" smtClean="0"/>
              <a:t>seguras. Antes </a:t>
            </a:r>
            <a:r>
              <a:rPr lang="es-PR" sz="2400" dirty="0"/>
              <a:t>bien, que pongan </a:t>
            </a:r>
            <a:r>
              <a:rPr lang="es-PR" sz="2400" dirty="0" smtClean="0"/>
              <a:t>su esperanza </a:t>
            </a:r>
            <a:r>
              <a:rPr lang="es-PR" sz="2400" dirty="0"/>
              <a:t>en Dios, el cual </a:t>
            </a:r>
            <a:r>
              <a:rPr lang="es-PR" sz="2400" dirty="0" smtClean="0"/>
              <a:t>nos da </a:t>
            </a:r>
            <a:r>
              <a:rPr lang="es-PR" sz="2400" dirty="0"/>
              <a:t>todas las cosas con </a:t>
            </a:r>
            <a:r>
              <a:rPr lang="es-PR" sz="2400" dirty="0" smtClean="0"/>
              <a:t>abundancia y </a:t>
            </a:r>
            <a:r>
              <a:rPr lang="es-PR" sz="2400" dirty="0"/>
              <a:t>para nuestro provecho.</a:t>
            </a:r>
          </a:p>
          <a:p>
            <a:pPr marL="0" indent="0">
              <a:buNone/>
            </a:pPr>
            <a:r>
              <a:rPr lang="es-PR" sz="2400" dirty="0"/>
              <a:t>18 Mándales que hagan el </a:t>
            </a:r>
            <a:r>
              <a:rPr lang="es-PR" sz="2400" dirty="0" smtClean="0"/>
              <a:t>bien, que </a:t>
            </a:r>
            <a:r>
              <a:rPr lang="es-PR" sz="2400" dirty="0"/>
              <a:t>se hagan ricos en </a:t>
            </a:r>
            <a:r>
              <a:rPr lang="es-PR" sz="2400" dirty="0" smtClean="0"/>
              <a:t>buenas obras </a:t>
            </a:r>
            <a:r>
              <a:rPr lang="es-PR" sz="2400" dirty="0"/>
              <a:t>y que estén dispuestos </a:t>
            </a:r>
            <a:r>
              <a:rPr lang="es-PR" sz="2400" dirty="0" smtClean="0"/>
              <a:t>a dar </a:t>
            </a:r>
            <a:r>
              <a:rPr lang="es-PR" sz="2400" dirty="0"/>
              <a:t>y compartir lo que tienen.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2866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Timoteo 6.19-20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19 De este modo atesorarán </a:t>
            </a:r>
            <a:r>
              <a:rPr lang="es-PR" sz="2400" dirty="0" smtClean="0"/>
              <a:t>para sí </a:t>
            </a:r>
            <a:r>
              <a:rPr lang="es-PR" sz="2400" dirty="0"/>
              <a:t>buen fundamento para </a:t>
            </a:r>
            <a:r>
              <a:rPr lang="es-PR" sz="2400" dirty="0" smtClean="0"/>
              <a:t>el futuro</a:t>
            </a:r>
            <a:r>
              <a:rPr lang="es-PR" sz="2400" dirty="0"/>
              <a:t>, y alcanzarán la </a:t>
            </a:r>
            <a:r>
              <a:rPr lang="es-PR" sz="2400" dirty="0" smtClean="0"/>
              <a:t>vida eterna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20 Timoteo, guarda lo que se </a:t>
            </a:r>
            <a:r>
              <a:rPr lang="es-PR" sz="2400" dirty="0" smtClean="0"/>
              <a:t>te ha </a:t>
            </a:r>
            <a:r>
              <a:rPr lang="es-PR" sz="2400" dirty="0"/>
              <a:t>encomendado, evitando </a:t>
            </a:r>
            <a:r>
              <a:rPr lang="es-PR" sz="2400" dirty="0" smtClean="0"/>
              <a:t>las profanas </a:t>
            </a:r>
            <a:r>
              <a:rPr lang="es-PR" sz="2400" dirty="0"/>
              <a:t>pláticas sobre </a:t>
            </a:r>
            <a:r>
              <a:rPr lang="es-PR" sz="2400" dirty="0" smtClean="0"/>
              <a:t>cosas vanas </a:t>
            </a:r>
            <a:r>
              <a:rPr lang="es-PR" sz="2400" dirty="0"/>
              <a:t>y los argumentos de </a:t>
            </a:r>
            <a:r>
              <a:rPr lang="es-PR" sz="2400" dirty="0" smtClean="0"/>
              <a:t>la falsamente </a:t>
            </a:r>
            <a:r>
              <a:rPr lang="es-PR" sz="2400" dirty="0"/>
              <a:t>llamada ciencia,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19 Así tendrán riquezas que </a:t>
            </a:r>
            <a:r>
              <a:rPr lang="es-PR" sz="2400" dirty="0" smtClean="0"/>
              <a:t>les proporcionarán </a:t>
            </a:r>
            <a:r>
              <a:rPr lang="es-PR" sz="2400" dirty="0"/>
              <a:t>una base </a:t>
            </a:r>
            <a:r>
              <a:rPr lang="es-PR" sz="2400" dirty="0" smtClean="0"/>
              <a:t>firme para </a:t>
            </a:r>
            <a:r>
              <a:rPr lang="es-PR" sz="2400" dirty="0"/>
              <a:t>el futuro, y alcanzarán </a:t>
            </a:r>
            <a:r>
              <a:rPr lang="es-PR" sz="2400" dirty="0" smtClean="0"/>
              <a:t>la vida </a:t>
            </a:r>
            <a:r>
              <a:rPr lang="es-PR" sz="2400" dirty="0"/>
              <a:t>verdadera.</a:t>
            </a:r>
          </a:p>
          <a:p>
            <a:pPr marL="0" indent="0">
              <a:buNone/>
            </a:pPr>
            <a:r>
              <a:rPr lang="es-PR" sz="2400" dirty="0"/>
              <a:t>20 Timoteo, cuida bien lo que </a:t>
            </a:r>
            <a:r>
              <a:rPr lang="es-PR" sz="2400" dirty="0" smtClean="0"/>
              <a:t>se te </a:t>
            </a:r>
            <a:r>
              <a:rPr lang="es-PR" sz="2400" dirty="0"/>
              <a:t>ha confiado. No </a:t>
            </a:r>
            <a:r>
              <a:rPr lang="es-PR" sz="2400" dirty="0" smtClean="0"/>
              <a:t>escuches palabrerías </a:t>
            </a:r>
            <a:r>
              <a:rPr lang="es-PR" sz="2400" dirty="0"/>
              <a:t>mundanas y </a:t>
            </a:r>
            <a:r>
              <a:rPr lang="es-PR" sz="2400" dirty="0" smtClean="0"/>
              <a:t>vacías, ni </a:t>
            </a:r>
            <a:r>
              <a:rPr lang="es-PR" sz="2400" dirty="0"/>
              <a:t>los argumentos que opone </a:t>
            </a:r>
            <a:r>
              <a:rPr lang="es-PR" sz="2400" dirty="0" smtClean="0"/>
              <a:t>el falsamente </a:t>
            </a:r>
            <a:r>
              <a:rPr lang="es-PR" sz="2400" dirty="0"/>
              <a:t>llamado </a:t>
            </a:r>
            <a:r>
              <a:rPr lang="es-PR" sz="2400" dirty="0" smtClean="0"/>
              <a:t>conocimiento de </a:t>
            </a:r>
            <a:r>
              <a:rPr lang="es-PR" sz="2400" dirty="0"/>
              <a:t>la verdad;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620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1186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Lección 26 La buena batalla de la fe 1 Timoteo 6.11-21</vt:lpstr>
      <vt:lpstr>Propósito</vt:lpstr>
      <vt:lpstr>Bosquejo de la lección</vt:lpstr>
      <vt:lpstr>Vocabulario bíblico</vt:lpstr>
      <vt:lpstr>1 Timoteo 6.11-12</vt:lpstr>
      <vt:lpstr>1 Timoteo 6.13-14</vt:lpstr>
      <vt:lpstr>1 Timoteo 6.15-16</vt:lpstr>
      <vt:lpstr>1 Timoteo 6.17-18</vt:lpstr>
      <vt:lpstr>1 Timoteo 6.19-20</vt:lpstr>
      <vt:lpstr>1 Timoteo 6.21</vt:lpstr>
      <vt:lpstr>Resumen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456</cp:revision>
  <dcterms:created xsi:type="dcterms:W3CDTF">2017-08-18T16:21:21Z</dcterms:created>
  <dcterms:modified xsi:type="dcterms:W3CDTF">2017-08-22T04:33:18Z</dcterms:modified>
</cp:coreProperties>
</file>