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84" r:id="rId5"/>
    <p:sldId id="405" r:id="rId6"/>
    <p:sldId id="406" r:id="rId7"/>
    <p:sldId id="269" r:id="rId8"/>
    <p:sldId id="400" r:id="rId9"/>
    <p:sldId id="407" r:id="rId10"/>
    <p:sldId id="408" r:id="rId11"/>
    <p:sldId id="271" r:id="rId12"/>
    <p:sldId id="404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6369"/>
            <a:ext cx="3932237" cy="1456070"/>
          </a:xfrm>
        </p:spPr>
        <p:txBody>
          <a:bodyPr>
            <a:normAutofit fontScale="90000"/>
          </a:bodyPr>
          <a:lstStyle/>
          <a:p>
            <a:r>
              <a:rPr lang="es-PR" sz="3600" dirty="0" smtClean="0"/>
              <a:t>Lección </a:t>
            </a:r>
            <a:r>
              <a:rPr lang="es-PR" sz="3600" dirty="0" smtClean="0"/>
              <a:t>Especial 2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3600" dirty="0" smtClean="0"/>
              <a:t>Sirvamos en espíritu </a:t>
            </a:r>
            <a:br>
              <a:rPr lang="es-PR" sz="3600" dirty="0" smtClean="0"/>
            </a:br>
            <a:r>
              <a:rPr lang="es-PR" sz="3600" dirty="0" smtClean="0"/>
              <a:t>y verdad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2400" dirty="0" smtClean="0"/>
              <a:t>1 Juan 3.18; Filipenses 2.5-11</a:t>
            </a:r>
            <a:endParaRPr lang="es-PR" sz="2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39788" y="3433146"/>
            <a:ext cx="3932237" cy="2473378"/>
          </a:xfrm>
        </p:spPr>
        <p:txBody>
          <a:bodyPr>
            <a:normAutofit/>
          </a:bodyPr>
          <a:lstStyle/>
          <a:p>
            <a:r>
              <a:rPr lang="es-PR" sz="2000" i="1" dirty="0"/>
              <a:t>«Haya, pues, en vosotros este sentir que hubo también en </a:t>
            </a:r>
            <a:r>
              <a:rPr lang="es-PR" sz="2000" i="1" dirty="0" smtClean="0"/>
              <a:t>Cristo Jesús</a:t>
            </a:r>
            <a:r>
              <a:rPr lang="es-PR" sz="2000" i="1" dirty="0"/>
              <a:t>: Él, siendo en forma de Dios, no estimó el ser igual a Dios </a:t>
            </a:r>
            <a:r>
              <a:rPr lang="es-PR" sz="2000" i="1" dirty="0" smtClean="0"/>
              <a:t>como cosa </a:t>
            </a:r>
            <a:r>
              <a:rPr lang="es-PR" sz="2000" i="1" dirty="0"/>
              <a:t>a que aferrarse, sino que se despojó a sí mismo, tomó la </a:t>
            </a:r>
            <a:r>
              <a:rPr lang="es-PR" sz="2000" i="1" dirty="0" smtClean="0"/>
              <a:t>forma de </a:t>
            </a:r>
            <a:r>
              <a:rPr lang="es-PR" sz="2000" i="1" dirty="0"/>
              <a:t>siervo». —Filipenses 2.5-7b</a:t>
            </a:r>
            <a:endParaRPr lang="es-PR" sz="2000" dirty="0"/>
          </a:p>
        </p:txBody>
      </p:sp>
    </p:spTree>
    <p:extLst>
      <p:ext uri="{BB962C8B-B14F-4D97-AF65-F5344CB8AC3E}">
        <p14:creationId xmlns:p14="http://schemas.microsoft.com/office/powerpoint/2010/main" val="15284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Filipenses 2.10-11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10 para que en el nombre </a:t>
            </a:r>
            <a:r>
              <a:rPr lang="es-PR" sz="2400" dirty="0" smtClean="0"/>
              <a:t>de Jesús </a:t>
            </a:r>
            <a:r>
              <a:rPr lang="es-PR" sz="2400" dirty="0"/>
              <a:t>se doble toda rodilla de </a:t>
            </a:r>
            <a:r>
              <a:rPr lang="es-PR" sz="2400" dirty="0" smtClean="0"/>
              <a:t>los que </a:t>
            </a:r>
            <a:r>
              <a:rPr lang="es-PR" sz="2400" dirty="0"/>
              <a:t>están en los cielos, en la </a:t>
            </a:r>
            <a:r>
              <a:rPr lang="es-PR" sz="2400" dirty="0" smtClean="0"/>
              <a:t>tierra y </a:t>
            </a:r>
            <a:r>
              <a:rPr lang="es-PR" sz="2400" dirty="0"/>
              <a:t>debajo de la tierra;</a:t>
            </a:r>
          </a:p>
          <a:p>
            <a:pPr marL="0" indent="0">
              <a:buNone/>
            </a:pPr>
            <a:r>
              <a:rPr lang="es-PR" sz="2400" dirty="0"/>
              <a:t>11 y toda lengua confiese </a:t>
            </a:r>
            <a:r>
              <a:rPr lang="es-PR" sz="2400" dirty="0" smtClean="0"/>
              <a:t>que Jesucristo </a:t>
            </a:r>
            <a:r>
              <a:rPr lang="es-PR" sz="2400" dirty="0"/>
              <a:t>es el Señor, para </a:t>
            </a:r>
            <a:r>
              <a:rPr lang="es-PR" sz="2400" dirty="0" smtClean="0"/>
              <a:t>gloria de </a:t>
            </a:r>
            <a:r>
              <a:rPr lang="es-PR" sz="2400" dirty="0"/>
              <a:t>Dios Padre.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10 para que, ante ese </a:t>
            </a:r>
            <a:r>
              <a:rPr lang="es-PR" sz="2400" dirty="0" smtClean="0"/>
              <a:t>nombre concedido </a:t>
            </a:r>
            <a:r>
              <a:rPr lang="es-PR" sz="2400" dirty="0"/>
              <a:t>a Jesús, </a:t>
            </a:r>
            <a:r>
              <a:rPr lang="es-PR" sz="2400" dirty="0" smtClean="0"/>
              <a:t>doblen todos </a:t>
            </a:r>
            <a:r>
              <a:rPr lang="es-PR" sz="2400" dirty="0"/>
              <a:t>las rodillas en el cielo, </a:t>
            </a:r>
            <a:r>
              <a:rPr lang="es-PR" sz="2400" dirty="0" smtClean="0"/>
              <a:t>en la </a:t>
            </a:r>
            <a:r>
              <a:rPr lang="es-PR" sz="2400" dirty="0"/>
              <a:t>tierra y debajo de la tierra,</a:t>
            </a:r>
          </a:p>
          <a:p>
            <a:pPr marL="0" indent="0">
              <a:buNone/>
            </a:pPr>
            <a:r>
              <a:rPr lang="es-PR" sz="2400" dirty="0"/>
              <a:t>11 y todos reconozcan </a:t>
            </a:r>
            <a:r>
              <a:rPr lang="es-PR" sz="2400" dirty="0" smtClean="0"/>
              <a:t>que Jesucristo </a:t>
            </a:r>
            <a:r>
              <a:rPr lang="es-PR" sz="2400" dirty="0"/>
              <a:t>es Señor, para </a:t>
            </a:r>
            <a:r>
              <a:rPr lang="es-PR" sz="2400" dirty="0" smtClean="0"/>
              <a:t>gloria de </a:t>
            </a:r>
            <a:r>
              <a:rPr lang="es-PR" sz="2400" dirty="0"/>
              <a:t>Dios Padre.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41426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 - 1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400" dirty="0"/>
              <a:t>La característica de la mente de Cristo es que </a:t>
            </a:r>
            <a:r>
              <a:rPr lang="es-PR" sz="2400" dirty="0" smtClean="0"/>
              <a:t>Él pensó</a:t>
            </a:r>
            <a:r>
              <a:rPr lang="es-PR" sz="2400" dirty="0"/>
              <a:t>, sintió y actuó con un sentido de sacrificio, </a:t>
            </a:r>
            <a:r>
              <a:rPr lang="es-PR" sz="2400" dirty="0" smtClean="0"/>
              <a:t>cuyo motivo </a:t>
            </a:r>
            <a:r>
              <a:rPr lang="es-PR" sz="2400" dirty="0"/>
              <a:t>no era su bien personal, sino que era agradar </a:t>
            </a:r>
            <a:r>
              <a:rPr lang="es-PR" sz="2400" dirty="0" smtClean="0"/>
              <a:t>a Dios </a:t>
            </a:r>
            <a:r>
              <a:rPr lang="es-PR" sz="2400" dirty="0"/>
              <a:t>y salvar a los seres humanos.</a:t>
            </a:r>
          </a:p>
          <a:p>
            <a:r>
              <a:rPr lang="es-PR" sz="2400" dirty="0" smtClean="0"/>
              <a:t>Amar </a:t>
            </a:r>
            <a:r>
              <a:rPr lang="es-PR" sz="2400" dirty="0"/>
              <a:t>como Cristo amó conlleva riesgos que la </a:t>
            </a:r>
            <a:r>
              <a:rPr lang="es-PR" sz="2400" dirty="0" smtClean="0"/>
              <a:t>naturaleza humana </a:t>
            </a:r>
            <a:r>
              <a:rPr lang="es-PR" sz="2400" dirty="0"/>
              <a:t>se resiste a asumirlos, pero que si uno los asume </a:t>
            </a:r>
            <a:r>
              <a:rPr lang="es-PR" sz="2400" dirty="0" smtClean="0"/>
              <a:t>conforme al </a:t>
            </a:r>
            <a:r>
              <a:rPr lang="es-PR" sz="2400" dirty="0"/>
              <a:t>espíritu de Cristo, Dios ha de actuar en uno y con uno, </a:t>
            </a:r>
            <a:r>
              <a:rPr lang="es-PR" sz="2400" dirty="0" smtClean="0"/>
              <a:t>para que </a:t>
            </a:r>
            <a:r>
              <a:rPr lang="es-PR" sz="2400" dirty="0"/>
              <a:t>se cumpla su propósito redentor y uno pueda realizarse </a:t>
            </a:r>
            <a:r>
              <a:rPr lang="es-PR" sz="2400" dirty="0" smtClean="0"/>
              <a:t>como cristiano </a:t>
            </a:r>
            <a:r>
              <a:rPr lang="es-PR" sz="2400" dirty="0"/>
              <a:t>en unidad con los hermanos en la fe.</a:t>
            </a:r>
          </a:p>
          <a:p>
            <a:r>
              <a:rPr lang="es-PR" sz="2400" dirty="0" smtClean="0"/>
              <a:t>Al </a:t>
            </a:r>
            <a:r>
              <a:rPr lang="es-PR" sz="2400" dirty="0"/>
              <a:t>cristiano le sucede lo mismo que le sucedió a Cristo, </a:t>
            </a:r>
            <a:r>
              <a:rPr lang="es-PR" sz="2400" dirty="0" smtClean="0"/>
              <a:t>para quien </a:t>
            </a:r>
            <a:r>
              <a:rPr lang="es-PR" sz="2400" dirty="0"/>
              <a:t>la cruz primero fue un signo de vergüenza, humillación </a:t>
            </a:r>
            <a:r>
              <a:rPr lang="es-PR" sz="2400" dirty="0" smtClean="0"/>
              <a:t>y sacrificio</a:t>
            </a:r>
            <a:r>
              <a:rPr lang="es-PR" sz="2400" dirty="0"/>
              <a:t>, pero luego vino a ser un potente signo de la gloria y </a:t>
            </a:r>
            <a:r>
              <a:rPr lang="es-PR" sz="2400" dirty="0" smtClean="0"/>
              <a:t>el amor </a:t>
            </a:r>
            <a:r>
              <a:rPr lang="es-PR" sz="2400" dirty="0"/>
              <a:t>redentor de Dios.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075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 - 2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400" dirty="0"/>
              <a:t>Todos los que voluntariamente sirvan a Dios en espíritu y </a:t>
            </a:r>
            <a:r>
              <a:rPr lang="es-PR" sz="2400" dirty="0" smtClean="0"/>
              <a:t>en verdad, </a:t>
            </a:r>
            <a:r>
              <a:rPr lang="es-PR" sz="2400" dirty="0"/>
              <a:t>han de descubrir que Él los acompaña en toda crisis y </a:t>
            </a:r>
            <a:r>
              <a:rPr lang="es-PR" sz="2400" dirty="0" smtClean="0"/>
              <a:t>que los </a:t>
            </a:r>
            <a:r>
              <a:rPr lang="es-PR" sz="2400" dirty="0"/>
              <a:t>sacrificios que tengan que hacer se han de convertir en </a:t>
            </a:r>
            <a:r>
              <a:rPr lang="es-PR" sz="2400" dirty="0" smtClean="0"/>
              <a:t>crecimiento, triunfo </a:t>
            </a:r>
            <a:r>
              <a:rPr lang="es-PR" sz="2400" dirty="0"/>
              <a:t>y salvación para todos.</a:t>
            </a:r>
          </a:p>
          <a:p>
            <a:r>
              <a:rPr lang="es-PR" sz="2400" dirty="0" smtClean="0"/>
              <a:t>El </a:t>
            </a:r>
            <a:r>
              <a:rPr lang="es-PR" sz="2400" dirty="0"/>
              <a:t>acompañamiento que Dios da a sus fieles seguidores </a:t>
            </a:r>
            <a:r>
              <a:rPr lang="es-PR" sz="2400" dirty="0" smtClean="0"/>
              <a:t>produce múltiples </a:t>
            </a:r>
            <a:r>
              <a:rPr lang="es-PR" sz="2400" dirty="0"/>
              <a:t>bendiciones, como son: el consuelo en Cristo, </a:t>
            </a:r>
            <a:r>
              <a:rPr lang="es-PR" sz="2400" dirty="0" smtClean="0"/>
              <a:t>los estímulos </a:t>
            </a:r>
            <a:r>
              <a:rPr lang="es-PR" sz="2400" dirty="0"/>
              <a:t>de amor, la comunión en el Espíritu y los afectos </a:t>
            </a:r>
            <a:r>
              <a:rPr lang="es-PR" sz="2400" dirty="0" smtClean="0"/>
              <a:t>entrañables compartidos </a:t>
            </a:r>
            <a:r>
              <a:rPr lang="es-PR" sz="2400" dirty="0"/>
              <a:t>en la hermandad cristiana</a:t>
            </a:r>
            <a:r>
              <a:rPr lang="es-PR" sz="2400" dirty="0" smtClean="0"/>
              <a:t>.</a:t>
            </a:r>
          </a:p>
          <a:p>
            <a:r>
              <a:rPr lang="es-PR" sz="2400" dirty="0" smtClean="0"/>
              <a:t>Todas </a:t>
            </a:r>
            <a:r>
              <a:rPr lang="es-PR" sz="2400" dirty="0"/>
              <a:t>estas bendiciones sostienen a los cristianos en el </a:t>
            </a:r>
            <a:r>
              <a:rPr lang="es-PR" sz="2400" dirty="0" smtClean="0"/>
              <a:t>camino del </a:t>
            </a:r>
            <a:r>
              <a:rPr lang="es-PR" sz="2400" dirty="0"/>
              <a:t>amor y la verdad y producen en ellos actitudes, hábitos </a:t>
            </a:r>
            <a:r>
              <a:rPr lang="es-PR" sz="2400" dirty="0" smtClean="0"/>
              <a:t>y conductas </a:t>
            </a:r>
            <a:r>
              <a:rPr lang="es-PR" sz="2400" dirty="0"/>
              <a:t>que agradan a Dios y perfeccionan la vida humana.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818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Oración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R" sz="2400" i="1" dirty="0"/>
              <a:t>Oh Dios y Padre Celestial, gracias te damos por </a:t>
            </a:r>
            <a:r>
              <a:rPr lang="es-PR" sz="2400" i="1" dirty="0" smtClean="0"/>
              <a:t>Jesucristo, que </a:t>
            </a:r>
            <a:r>
              <a:rPr lang="es-PR" sz="2400" i="1" dirty="0"/>
              <a:t>ante Ti se ofrendó a sí mismo por nosotros. Por </a:t>
            </a:r>
            <a:r>
              <a:rPr lang="es-PR" sz="2400" i="1" dirty="0" smtClean="0"/>
              <a:t>sus llagas </a:t>
            </a:r>
            <a:r>
              <a:rPr lang="es-PR" sz="2400" i="1" dirty="0"/>
              <a:t>fuimos curados y por su sacrificio gozamos de </a:t>
            </a:r>
            <a:r>
              <a:rPr lang="es-PR" sz="2400" i="1" dirty="0" smtClean="0"/>
              <a:t>la comunión </a:t>
            </a:r>
            <a:r>
              <a:rPr lang="es-PR" sz="2400" i="1" dirty="0"/>
              <a:t>contigo y de la hermandad con todos tus hijos </a:t>
            </a:r>
            <a:r>
              <a:rPr lang="es-PR" sz="2400" i="1" dirty="0" smtClean="0"/>
              <a:t>e hijas</a:t>
            </a:r>
            <a:r>
              <a:rPr lang="es-PR" sz="2400" i="1" dirty="0"/>
              <a:t>. Ayúdanos para que podamos mantener </a:t>
            </a:r>
            <a:r>
              <a:rPr lang="es-PR" sz="2400" i="1" dirty="0" smtClean="0"/>
              <a:t>nuestra unión </a:t>
            </a:r>
            <a:r>
              <a:rPr lang="es-PR" sz="2400" i="1" dirty="0"/>
              <a:t>contigo, con nuestros hermanos en la fe y para </a:t>
            </a:r>
            <a:r>
              <a:rPr lang="es-PR" sz="2400" i="1" dirty="0" smtClean="0"/>
              <a:t>que unidos </a:t>
            </a:r>
            <a:r>
              <a:rPr lang="es-PR" sz="2400" i="1" dirty="0"/>
              <a:t>podamos crecer y servir en espíritu y en verdad. Amén.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748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Propósito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El propósito de esta lección </a:t>
            </a:r>
            <a:r>
              <a:rPr lang="es-PR" sz="2400" dirty="0" smtClean="0"/>
              <a:t>es destacar que: Cristo </a:t>
            </a:r>
            <a:r>
              <a:rPr lang="es-PR" sz="2400" dirty="0"/>
              <a:t>expresó su obediencia </a:t>
            </a:r>
            <a:r>
              <a:rPr lang="es-PR" sz="2400" dirty="0" smtClean="0"/>
              <a:t>a Dios </a:t>
            </a:r>
            <a:r>
              <a:rPr lang="es-PR" sz="2400" dirty="0"/>
              <a:t>y amor sacrificial por la </a:t>
            </a:r>
            <a:r>
              <a:rPr lang="es-PR" sz="2400" dirty="0" smtClean="0"/>
              <a:t>gente con </a:t>
            </a:r>
            <a:r>
              <a:rPr lang="es-PR" sz="2400" dirty="0"/>
              <a:t>palabras y acciones de </a:t>
            </a:r>
            <a:r>
              <a:rPr lang="es-PR" sz="2400" dirty="0" smtClean="0"/>
              <a:t>bien. Los </a:t>
            </a:r>
            <a:r>
              <a:rPr lang="es-PR" sz="2400" dirty="0"/>
              <a:t>cristianos debemos </a:t>
            </a:r>
            <a:r>
              <a:rPr lang="es-PR" sz="2400" dirty="0" smtClean="0"/>
              <a:t>expresar nuestra </a:t>
            </a:r>
            <a:r>
              <a:rPr lang="es-PR" sz="2400" dirty="0"/>
              <a:t>fe en Dios y amor </a:t>
            </a:r>
            <a:r>
              <a:rPr lang="es-PR" sz="2400" dirty="0" smtClean="0"/>
              <a:t>por la </a:t>
            </a:r>
            <a:r>
              <a:rPr lang="es-PR" sz="2400" dirty="0"/>
              <a:t>gente con palabras, acciones </a:t>
            </a:r>
            <a:r>
              <a:rPr lang="es-PR" sz="2400" dirty="0" smtClean="0"/>
              <a:t>y actitudes </a:t>
            </a:r>
            <a:r>
              <a:rPr lang="es-PR" sz="2400" dirty="0"/>
              <a:t>que respondan al </a:t>
            </a:r>
            <a:r>
              <a:rPr lang="es-PR" sz="2400" dirty="0" smtClean="0"/>
              <a:t>espíritu de Cristo. Aunque </a:t>
            </a:r>
            <a:r>
              <a:rPr lang="es-PR" sz="2400" dirty="0"/>
              <a:t>obedecer a Dios </a:t>
            </a:r>
            <a:r>
              <a:rPr lang="es-PR" sz="2400" dirty="0" smtClean="0"/>
              <a:t>con palabras </a:t>
            </a:r>
            <a:r>
              <a:rPr lang="es-PR" sz="2400" dirty="0"/>
              <a:t>y acciones demande </a:t>
            </a:r>
            <a:r>
              <a:rPr lang="es-PR" sz="2400" dirty="0" smtClean="0"/>
              <a:t>que el </a:t>
            </a:r>
            <a:r>
              <a:rPr lang="es-PR" sz="2400" dirty="0"/>
              <a:t>cristiano se comporte </a:t>
            </a:r>
            <a:r>
              <a:rPr lang="es-PR" sz="2400" dirty="0" smtClean="0"/>
              <a:t>con humildad</a:t>
            </a:r>
            <a:r>
              <a:rPr lang="es-PR" sz="2400" dirty="0"/>
              <a:t>, contiene poderes </a:t>
            </a:r>
            <a:r>
              <a:rPr lang="es-PR" sz="2400" dirty="0" smtClean="0"/>
              <a:t>para que </a:t>
            </a:r>
            <a:r>
              <a:rPr lang="es-PR" sz="2400" dirty="0"/>
              <a:t>pueda levantarse y </a:t>
            </a:r>
            <a:r>
              <a:rPr lang="es-PR" sz="2400" dirty="0" smtClean="0"/>
              <a:t>glorificar a </a:t>
            </a:r>
            <a:r>
              <a:rPr lang="es-PR" sz="2400" dirty="0"/>
              <a:t>Dios viviendo una vida de excelencia.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24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Bosquejo de la lección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Llamado </a:t>
            </a:r>
            <a:r>
              <a:rPr lang="es-PR" sz="2400" dirty="0"/>
              <a:t>a expresar el </a:t>
            </a:r>
            <a:r>
              <a:rPr lang="es-PR" sz="2400" dirty="0" smtClean="0"/>
              <a:t>amor de </a:t>
            </a:r>
            <a:r>
              <a:rPr lang="es-PR" sz="2400" dirty="0"/>
              <a:t>Cristo con </a:t>
            </a:r>
            <a:r>
              <a:rPr lang="es-PR" sz="2400" dirty="0" smtClean="0"/>
              <a:t>palabras actos </a:t>
            </a:r>
            <a:r>
              <a:rPr lang="es-PR" sz="2400" dirty="0"/>
              <a:t>(</a:t>
            </a:r>
            <a:r>
              <a:rPr lang="es-PR" sz="2400" dirty="0" err="1"/>
              <a:t>Jn</a:t>
            </a:r>
            <a:r>
              <a:rPr lang="es-PR" sz="2400" dirty="0"/>
              <a:t> 3.18).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Ejercer </a:t>
            </a:r>
            <a:r>
              <a:rPr lang="es-PR" sz="2400" dirty="0"/>
              <a:t>el amor </a:t>
            </a:r>
            <a:r>
              <a:rPr lang="es-PR" sz="2400" dirty="0" smtClean="0"/>
              <a:t>de capacita </a:t>
            </a:r>
            <a:r>
              <a:rPr lang="es-PR" sz="2400" dirty="0"/>
              <a:t>al cristiano </a:t>
            </a:r>
            <a:r>
              <a:rPr lang="es-PR" sz="2400" dirty="0" smtClean="0"/>
              <a:t>para que </a:t>
            </a:r>
            <a:r>
              <a:rPr lang="es-PR" sz="2400" dirty="0"/>
              <a:t>pueda: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PR" sz="2000" dirty="0" smtClean="0"/>
              <a:t>No </a:t>
            </a:r>
            <a:r>
              <a:rPr lang="es-PR" sz="2000" dirty="0"/>
              <a:t>aferrarse a su yo </a:t>
            </a:r>
            <a:r>
              <a:rPr lang="es-PR" sz="2000" dirty="0" smtClean="0"/>
              <a:t>y obrar </a:t>
            </a:r>
            <a:r>
              <a:rPr lang="es-PR" sz="2000" dirty="0"/>
              <a:t>conforme al </a:t>
            </a:r>
            <a:r>
              <a:rPr lang="es-PR" sz="2000" dirty="0" smtClean="0"/>
              <a:t>sentir de </a:t>
            </a:r>
            <a:r>
              <a:rPr lang="es-PR" sz="2000" dirty="0"/>
              <a:t>(</a:t>
            </a:r>
            <a:r>
              <a:rPr lang="es-PR" sz="2000" dirty="0" err="1"/>
              <a:t>Flp</a:t>
            </a:r>
            <a:r>
              <a:rPr lang="es-PR" sz="2000" dirty="0"/>
              <a:t> 2.5-6).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s-PR" sz="2000" dirty="0" smtClean="0"/>
              <a:t>Pensar </a:t>
            </a:r>
            <a:r>
              <a:rPr lang="es-PR" sz="2000" dirty="0"/>
              <a:t>y sentir </a:t>
            </a:r>
            <a:r>
              <a:rPr lang="es-PR" sz="2000" dirty="0" smtClean="0"/>
              <a:t>como Cristo</a:t>
            </a:r>
            <a:r>
              <a:rPr lang="es-PR" sz="2000" dirty="0"/>
              <a:t>, que se humilló a </a:t>
            </a:r>
            <a:r>
              <a:rPr lang="es-PR" sz="2000" dirty="0" smtClean="0"/>
              <a:t>sí mismo </a:t>
            </a:r>
            <a:r>
              <a:rPr lang="es-PR" sz="2000" dirty="0"/>
              <a:t>(vv. 7-8).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Humillarse </a:t>
            </a:r>
            <a:r>
              <a:rPr lang="es-PR" sz="2400" dirty="0"/>
              <a:t>como </a:t>
            </a:r>
            <a:r>
              <a:rPr lang="es-PR" sz="2400" dirty="0" smtClean="0"/>
              <a:t>Cristo ser </a:t>
            </a:r>
            <a:r>
              <a:rPr lang="es-PR" sz="2400" dirty="0"/>
              <a:t>levantado por </a:t>
            </a:r>
            <a:r>
              <a:rPr lang="es-PR" sz="2400" dirty="0" smtClean="0"/>
              <a:t>Dios (vv</a:t>
            </a:r>
            <a:r>
              <a:rPr lang="es-PR" sz="2400" dirty="0"/>
              <a:t>. 9-11).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939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Vocabulario </a:t>
            </a:r>
            <a:r>
              <a:rPr lang="es-PR" dirty="0" smtClean="0"/>
              <a:t>bíblico - 1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b="1" dirty="0"/>
              <a:t>«FORMA»: </a:t>
            </a:r>
            <a:r>
              <a:rPr lang="es-PR" sz="2400" dirty="0"/>
              <a:t>El concepto </a:t>
            </a:r>
            <a:r>
              <a:rPr lang="es-PR" sz="2400" dirty="0" smtClean="0"/>
              <a:t>forma usado </a:t>
            </a:r>
            <a:r>
              <a:rPr lang="es-PR" sz="2400" dirty="0"/>
              <a:t>aquí (</a:t>
            </a:r>
            <a:r>
              <a:rPr lang="es-PR" sz="2400" dirty="0" err="1"/>
              <a:t>Flp</a:t>
            </a:r>
            <a:r>
              <a:rPr lang="es-PR" sz="2400" dirty="0"/>
              <a:t> 2.6), </a:t>
            </a:r>
            <a:r>
              <a:rPr lang="es-PR" sz="2400" dirty="0" smtClean="0"/>
              <a:t>significa la </a:t>
            </a:r>
            <a:r>
              <a:rPr lang="es-PR" sz="2400" dirty="0"/>
              <a:t>naturaleza que </a:t>
            </a:r>
            <a:r>
              <a:rPr lang="es-PR" sz="2400" dirty="0" smtClean="0"/>
              <a:t>Cristo tenía </a:t>
            </a:r>
            <a:r>
              <a:rPr lang="es-PR" sz="2400" dirty="0"/>
              <a:t>antes del principio </a:t>
            </a:r>
            <a:r>
              <a:rPr lang="es-PR" sz="2400" dirty="0" smtClean="0"/>
              <a:t>de la </a:t>
            </a:r>
            <a:r>
              <a:rPr lang="es-PR" sz="2400" dirty="0"/>
              <a:t>creación, que era igual </a:t>
            </a:r>
            <a:r>
              <a:rPr lang="es-PR" sz="2400" dirty="0" smtClean="0"/>
              <a:t>a Dios</a:t>
            </a:r>
            <a:r>
              <a:rPr lang="es-PR" sz="2400" dirty="0"/>
              <a:t>. La forma hace que </a:t>
            </a:r>
            <a:r>
              <a:rPr lang="es-PR" sz="2400" dirty="0" smtClean="0"/>
              <a:t>cada cosa </a:t>
            </a:r>
            <a:r>
              <a:rPr lang="es-PR" sz="2400" dirty="0"/>
              <a:t>sea lo que es. Por </a:t>
            </a:r>
            <a:r>
              <a:rPr lang="es-PR" sz="2400" dirty="0" smtClean="0"/>
              <a:t>ejemplo, un </a:t>
            </a:r>
            <a:r>
              <a:rPr lang="es-PR" sz="2400" dirty="0"/>
              <a:t>árbol puede </a:t>
            </a:r>
            <a:r>
              <a:rPr lang="es-PR" sz="2400" dirty="0" smtClean="0"/>
              <a:t>cortarse y </a:t>
            </a:r>
            <a:r>
              <a:rPr lang="es-PR" sz="2400" dirty="0"/>
              <a:t>según la forma que se </a:t>
            </a:r>
            <a:r>
              <a:rPr lang="es-PR" sz="2400" dirty="0" smtClean="0"/>
              <a:t>le dé </a:t>
            </a:r>
            <a:r>
              <a:rPr lang="es-PR" sz="2400" dirty="0"/>
              <a:t>a su madera se </a:t>
            </a:r>
            <a:r>
              <a:rPr lang="es-PR" sz="2400" dirty="0" smtClean="0"/>
              <a:t>convierte en </a:t>
            </a:r>
            <a:r>
              <a:rPr lang="es-PR" sz="2400" dirty="0"/>
              <a:t>mesa, silla o </a:t>
            </a:r>
            <a:r>
              <a:rPr lang="es-PR" sz="2400" dirty="0" smtClean="0"/>
              <a:t>cualquier otra </a:t>
            </a:r>
            <a:r>
              <a:rPr lang="es-PR" sz="2400" dirty="0"/>
              <a:t>cosa deseada por el carpintero.</a:t>
            </a:r>
          </a:p>
          <a:p>
            <a:pPr marL="0" indent="0">
              <a:buNone/>
            </a:pPr>
            <a:r>
              <a:rPr lang="es-PR" sz="2400" b="1" dirty="0"/>
              <a:t>«AFERRARSE»: </a:t>
            </a:r>
            <a:r>
              <a:rPr lang="es-PR" sz="2400" dirty="0"/>
              <a:t>Que Cristo </a:t>
            </a:r>
            <a:r>
              <a:rPr lang="es-PR" sz="2400" dirty="0" smtClean="0"/>
              <a:t>no se </a:t>
            </a:r>
            <a:r>
              <a:rPr lang="es-PR" sz="2400" dirty="0"/>
              <a:t>aferró significa que Él </a:t>
            </a:r>
            <a:r>
              <a:rPr lang="es-PR" sz="2400" dirty="0" smtClean="0"/>
              <a:t>no se </a:t>
            </a:r>
            <a:r>
              <a:rPr lang="es-PR" sz="2400" dirty="0"/>
              <a:t>sujetó con voluntad </a:t>
            </a:r>
            <a:r>
              <a:rPr lang="es-PR" sz="2400" dirty="0" smtClean="0"/>
              <a:t>firme a </a:t>
            </a:r>
            <a:r>
              <a:rPr lang="es-PR" sz="2400" dirty="0"/>
              <a:t>su dignidad divina y </a:t>
            </a:r>
            <a:r>
              <a:rPr lang="es-PR" sz="2400" dirty="0" smtClean="0"/>
              <a:t>que fue </a:t>
            </a:r>
            <a:r>
              <a:rPr lang="es-PR" sz="2400" dirty="0"/>
              <a:t>tan flexible como </a:t>
            </a:r>
            <a:r>
              <a:rPr lang="es-PR" sz="2400" dirty="0" smtClean="0"/>
              <a:t>para adoptar </a:t>
            </a:r>
            <a:r>
              <a:rPr lang="es-PR" sz="2400" dirty="0"/>
              <a:t>la naturaleza </a:t>
            </a:r>
            <a:r>
              <a:rPr lang="es-PR" sz="2400" dirty="0" smtClean="0"/>
              <a:t>humana para </a:t>
            </a:r>
            <a:r>
              <a:rPr lang="es-PR" sz="2400" dirty="0"/>
              <a:t>obedecer a Dios </a:t>
            </a:r>
            <a:r>
              <a:rPr lang="es-PR" sz="2400" dirty="0" smtClean="0"/>
              <a:t>y redimir </a:t>
            </a:r>
            <a:r>
              <a:rPr lang="es-PR" sz="2400" dirty="0"/>
              <a:t>a los seres </a:t>
            </a:r>
            <a:r>
              <a:rPr lang="es-PR" sz="2400" dirty="0" smtClean="0"/>
              <a:t>humanos de </a:t>
            </a:r>
            <a:r>
              <a:rPr lang="es-PR" sz="2400" dirty="0"/>
              <a:t>la miseria de sus pecados</a:t>
            </a:r>
            <a:r>
              <a:rPr lang="es-PR" sz="2400" dirty="0" smtClean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786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Vocabulario </a:t>
            </a:r>
            <a:r>
              <a:rPr lang="es-PR" dirty="0" smtClean="0"/>
              <a:t>bíblico - 2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b="1" dirty="0" smtClean="0"/>
              <a:t>«</a:t>
            </a:r>
            <a:r>
              <a:rPr lang="es-PR" sz="2400" b="1" dirty="0"/>
              <a:t>SEÑOR»: </a:t>
            </a:r>
            <a:r>
              <a:rPr lang="es-PR" sz="2400" dirty="0"/>
              <a:t>Generalmente, </a:t>
            </a:r>
            <a:r>
              <a:rPr lang="es-PR" sz="2400" dirty="0" smtClean="0"/>
              <a:t>el concepto </a:t>
            </a:r>
            <a:r>
              <a:rPr lang="es-PR" sz="2400" dirty="0"/>
              <a:t>señor es un </a:t>
            </a:r>
            <a:r>
              <a:rPr lang="es-PR" sz="2400" dirty="0" smtClean="0"/>
              <a:t>título de </a:t>
            </a:r>
            <a:r>
              <a:rPr lang="es-PR" sz="2400" dirty="0"/>
              <a:t>nobleza social, </a:t>
            </a:r>
            <a:r>
              <a:rPr lang="es-PR" sz="2400" dirty="0" smtClean="0"/>
              <a:t>autoridad o </a:t>
            </a:r>
            <a:r>
              <a:rPr lang="es-PR" sz="2400" dirty="0"/>
              <a:t>derecho de </a:t>
            </a:r>
            <a:r>
              <a:rPr lang="es-PR" sz="2400" dirty="0" smtClean="0"/>
              <a:t>posesión. Distinto </a:t>
            </a:r>
            <a:r>
              <a:rPr lang="es-PR" sz="2400" dirty="0"/>
              <a:t>a ese uso, en </a:t>
            </a:r>
            <a:r>
              <a:rPr lang="es-PR" sz="2400" dirty="0" smtClean="0"/>
              <a:t>el Antiguo </a:t>
            </a:r>
            <a:r>
              <a:rPr lang="es-PR" sz="2400" dirty="0"/>
              <a:t>Testamento se </a:t>
            </a:r>
            <a:r>
              <a:rPr lang="es-PR" sz="2400" dirty="0" smtClean="0"/>
              <a:t>aplica a </a:t>
            </a:r>
            <a:r>
              <a:rPr lang="es-PR" sz="2400" dirty="0"/>
              <a:t>Dios. Después de </a:t>
            </a:r>
            <a:r>
              <a:rPr lang="es-PR" sz="2400" dirty="0" smtClean="0"/>
              <a:t>la resurrección </a:t>
            </a:r>
            <a:r>
              <a:rPr lang="es-PR" sz="2400" dirty="0"/>
              <a:t>de Jesús, </a:t>
            </a:r>
            <a:r>
              <a:rPr lang="es-PR" sz="2400" dirty="0" smtClean="0"/>
              <a:t>se aplicó </a:t>
            </a:r>
            <a:r>
              <a:rPr lang="es-PR" sz="2400" dirty="0"/>
              <a:t>también a Él. </a:t>
            </a:r>
            <a:r>
              <a:rPr lang="es-PR" sz="2400" dirty="0" smtClean="0"/>
              <a:t>Cuando se </a:t>
            </a:r>
            <a:r>
              <a:rPr lang="es-PR" sz="2400" dirty="0"/>
              <a:t>dice que Cristo es </a:t>
            </a:r>
            <a:r>
              <a:rPr lang="es-PR" sz="2400" dirty="0" smtClean="0"/>
              <a:t>el Señor </a:t>
            </a:r>
            <a:r>
              <a:rPr lang="es-PR" sz="2400" dirty="0"/>
              <a:t>se destaca su </a:t>
            </a:r>
            <a:r>
              <a:rPr lang="es-PR" sz="2400" dirty="0" smtClean="0"/>
              <a:t>divinidad, que es vista en paridad con </a:t>
            </a:r>
            <a:r>
              <a:rPr lang="es-PR" sz="2400" dirty="0"/>
              <a:t>Dios Padre, tal como </a:t>
            </a:r>
            <a:r>
              <a:rPr lang="es-PR" sz="2400" dirty="0" smtClean="0"/>
              <a:t>se desprende </a:t>
            </a:r>
            <a:r>
              <a:rPr lang="es-PR" sz="2400" dirty="0"/>
              <a:t>de Mt </a:t>
            </a:r>
            <a:r>
              <a:rPr lang="es-PR" sz="2400" dirty="0" smtClean="0"/>
              <a:t>8.2-3; 22.43-45</a:t>
            </a:r>
            <a:r>
              <a:rPr lang="es-PR" sz="2400" dirty="0"/>
              <a:t>; </a:t>
            </a:r>
            <a:r>
              <a:rPr lang="es-PR" sz="2400" dirty="0" err="1"/>
              <a:t>Lc</a:t>
            </a:r>
            <a:r>
              <a:rPr lang="es-PR" sz="2400" dirty="0"/>
              <a:t> 2.11; </a:t>
            </a:r>
            <a:r>
              <a:rPr lang="es-PR" sz="2400" dirty="0" err="1"/>
              <a:t>Jn</a:t>
            </a:r>
            <a:r>
              <a:rPr lang="es-PR" sz="2400" dirty="0"/>
              <a:t> </a:t>
            </a:r>
            <a:r>
              <a:rPr lang="es-PR" sz="2400" dirty="0" smtClean="0"/>
              <a:t>2.66-68; Ro </a:t>
            </a:r>
            <a:r>
              <a:rPr lang="es-PR" sz="2400" dirty="0"/>
              <a:t>1.3-4; l Co 8.6; Ef. 4.5-6 </a:t>
            </a:r>
            <a:r>
              <a:rPr lang="es-PR" sz="2400" dirty="0" smtClean="0"/>
              <a:t>y </a:t>
            </a:r>
            <a:r>
              <a:rPr lang="es-PR" sz="2400" dirty="0" err="1" smtClean="0"/>
              <a:t>Flp</a:t>
            </a:r>
            <a:r>
              <a:rPr lang="es-PR" sz="2400" dirty="0" smtClean="0"/>
              <a:t> </a:t>
            </a:r>
            <a:r>
              <a:rPr lang="es-PR" sz="2400" dirty="0"/>
              <a:t>2.11.</a:t>
            </a:r>
          </a:p>
          <a:p>
            <a:pPr marL="0" indent="0">
              <a:buNone/>
            </a:pPr>
            <a:r>
              <a:rPr lang="es-PR" sz="2400" b="1" dirty="0"/>
              <a:t>«PALABRA DE DIOS»: </a:t>
            </a:r>
            <a:r>
              <a:rPr lang="es-PR" sz="2400" dirty="0"/>
              <a:t>En </a:t>
            </a:r>
            <a:r>
              <a:rPr lang="es-PR" sz="2400" dirty="0" smtClean="0"/>
              <a:t>ocasiones la </a:t>
            </a:r>
            <a:r>
              <a:rPr lang="es-PR" sz="2400" dirty="0"/>
              <a:t>Palabra de </a:t>
            </a:r>
            <a:r>
              <a:rPr lang="es-PR" sz="2400" dirty="0" smtClean="0"/>
              <a:t>Dios puede </a:t>
            </a:r>
            <a:r>
              <a:rPr lang="es-PR" sz="2400" dirty="0"/>
              <a:t>ser entendida </a:t>
            </a:r>
            <a:r>
              <a:rPr lang="es-PR" sz="2400" dirty="0" smtClean="0"/>
              <a:t>como la </a:t>
            </a:r>
            <a:r>
              <a:rPr lang="es-PR" sz="2400" dirty="0"/>
              <a:t>ley de Dios. Ley </a:t>
            </a:r>
            <a:r>
              <a:rPr lang="es-PR" sz="2400" dirty="0" smtClean="0"/>
              <a:t>que comenzó </a:t>
            </a:r>
            <a:r>
              <a:rPr lang="es-PR" sz="2400" dirty="0"/>
              <a:t>a tener </a:t>
            </a:r>
            <a:r>
              <a:rPr lang="es-PR" sz="2400" dirty="0" smtClean="0"/>
              <a:t>forma escrita </a:t>
            </a:r>
            <a:r>
              <a:rPr lang="es-PR" sz="2400" dirty="0"/>
              <a:t>con Moisés. En </a:t>
            </a:r>
            <a:r>
              <a:rPr lang="es-PR" sz="2400" dirty="0" smtClean="0"/>
              <a:t>otras </a:t>
            </a:r>
            <a:r>
              <a:rPr lang="es-PR" sz="2400" dirty="0"/>
              <a:t>ocasiones, la Palabra de </a:t>
            </a:r>
            <a:r>
              <a:rPr lang="es-PR" sz="2400" dirty="0" smtClean="0"/>
              <a:t>Dios se </a:t>
            </a:r>
            <a:r>
              <a:rPr lang="es-PR" sz="2400" dirty="0"/>
              <a:t>entiende como su </a:t>
            </a:r>
            <a:r>
              <a:rPr lang="es-PR" sz="2400" dirty="0" smtClean="0"/>
              <a:t>voluntad o </a:t>
            </a:r>
            <a:r>
              <a:rPr lang="es-PR" sz="2400" dirty="0"/>
              <a:t>mensaje dado a </a:t>
            </a:r>
            <a:r>
              <a:rPr lang="es-PR" sz="2400" dirty="0" smtClean="0"/>
              <a:t>personas y </a:t>
            </a:r>
            <a:r>
              <a:rPr lang="es-PR" sz="2400" dirty="0"/>
              <a:t>pueblos a través de </a:t>
            </a:r>
            <a:r>
              <a:rPr lang="es-PR" sz="2400" dirty="0" smtClean="0"/>
              <a:t>sus mensajeros</a:t>
            </a:r>
            <a:r>
              <a:rPr lang="es-PR" sz="2400" dirty="0"/>
              <a:t>. Hoy, cuando </a:t>
            </a:r>
            <a:r>
              <a:rPr lang="es-PR" sz="2400" dirty="0" smtClean="0"/>
              <a:t>se habla </a:t>
            </a:r>
            <a:r>
              <a:rPr lang="es-PR" sz="2400" dirty="0"/>
              <a:t>de la Palabra de </a:t>
            </a:r>
            <a:r>
              <a:rPr lang="es-PR" sz="2400" dirty="0" smtClean="0"/>
              <a:t>Dios como </a:t>
            </a:r>
            <a:r>
              <a:rPr lang="es-PR" sz="2400" dirty="0"/>
              <a:t>la Biblia en </a:t>
            </a:r>
            <a:r>
              <a:rPr lang="es-PR" sz="2400" dirty="0" smtClean="0"/>
              <a:t>totalidad, se </a:t>
            </a:r>
            <a:r>
              <a:rPr lang="es-PR" sz="2400" dirty="0"/>
              <a:t>denomina «como </a:t>
            </a:r>
            <a:r>
              <a:rPr lang="es-PR" sz="2400" dirty="0" smtClean="0"/>
              <a:t>las Escrituras</a:t>
            </a:r>
            <a:r>
              <a:rPr lang="es-PR" sz="2400" dirty="0"/>
              <a:t>». </a:t>
            </a:r>
            <a:r>
              <a:rPr lang="es-PR" sz="2400" dirty="0" smtClean="0"/>
              <a:t>Finalmente, Cristo </a:t>
            </a:r>
            <a:r>
              <a:rPr lang="es-PR" sz="2400" dirty="0"/>
              <a:t>según afirma el </a:t>
            </a:r>
            <a:r>
              <a:rPr lang="es-PR" sz="2400" dirty="0" smtClean="0"/>
              <a:t>evangelio de </a:t>
            </a:r>
            <a:r>
              <a:rPr lang="es-PR" sz="2400" dirty="0"/>
              <a:t>Juan, se </a:t>
            </a:r>
            <a:r>
              <a:rPr lang="es-PR" sz="2400" dirty="0" smtClean="0"/>
              <a:t>reveló como </a:t>
            </a:r>
            <a:r>
              <a:rPr lang="es-PR" sz="2400" dirty="0"/>
              <a:t>el Verbo encarnado </a:t>
            </a:r>
            <a:r>
              <a:rPr lang="es-PR" sz="2400" dirty="0" smtClean="0"/>
              <a:t>de Dios </a:t>
            </a:r>
            <a:r>
              <a:rPr lang="es-PR" sz="2400" dirty="0"/>
              <a:t>y Cristo como </a:t>
            </a:r>
            <a:r>
              <a:rPr lang="es-PR" sz="2400" dirty="0" smtClean="0"/>
              <a:t>Palabra en </a:t>
            </a:r>
            <a:r>
              <a:rPr lang="es-PR" sz="2400" dirty="0"/>
              <a:t>carnada de Dios, le da </a:t>
            </a:r>
            <a:r>
              <a:rPr lang="es-PR" sz="2400" dirty="0" smtClean="0"/>
              <a:t>unidad a </a:t>
            </a:r>
            <a:r>
              <a:rPr lang="es-PR" sz="2400" dirty="0"/>
              <a:t>toda las </a:t>
            </a:r>
            <a:r>
              <a:rPr lang="es-PR" sz="2400" dirty="0" smtClean="0"/>
              <a:t>Escrituras.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22138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Vocabulario </a:t>
            </a:r>
            <a:r>
              <a:rPr lang="es-PR" dirty="0" smtClean="0"/>
              <a:t>bíblico - 1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b="1" dirty="0" smtClean="0"/>
              <a:t>«</a:t>
            </a:r>
            <a:r>
              <a:rPr lang="es-PR" sz="2400" b="1" dirty="0"/>
              <a:t>SER PERFECTO»: </a:t>
            </a:r>
            <a:r>
              <a:rPr lang="es-PR" sz="2400" dirty="0"/>
              <a:t>Ser </a:t>
            </a:r>
            <a:r>
              <a:rPr lang="es-PR" sz="2400" dirty="0" smtClean="0"/>
              <a:t>perfecto es </a:t>
            </a:r>
            <a:r>
              <a:rPr lang="es-PR" sz="2400" dirty="0"/>
              <a:t>ser santo. Solo Dios </a:t>
            </a:r>
            <a:r>
              <a:rPr lang="es-PR" sz="2400" dirty="0" smtClean="0"/>
              <a:t>es Santo </a:t>
            </a:r>
            <a:r>
              <a:rPr lang="es-PR" sz="2400" dirty="0"/>
              <a:t>o perfecto y de </a:t>
            </a:r>
            <a:r>
              <a:rPr lang="es-PR" sz="2400" dirty="0" smtClean="0"/>
              <a:t>su santidad </a:t>
            </a:r>
            <a:r>
              <a:rPr lang="es-PR" sz="2400" dirty="0"/>
              <a:t>y perfección, </a:t>
            </a:r>
            <a:r>
              <a:rPr lang="es-PR" sz="2400" dirty="0" smtClean="0"/>
              <a:t>revelada en </a:t>
            </a:r>
            <a:r>
              <a:rPr lang="es-PR" sz="2400" dirty="0"/>
              <a:t>Cristo, que es </a:t>
            </a:r>
            <a:r>
              <a:rPr lang="es-PR" sz="2400" dirty="0" smtClean="0"/>
              <a:t>el Verbo </a:t>
            </a:r>
            <a:r>
              <a:rPr lang="es-PR" sz="2400" dirty="0"/>
              <a:t>de Dios, </a:t>
            </a:r>
            <a:r>
              <a:rPr lang="es-PR" sz="2400" dirty="0" smtClean="0"/>
              <a:t>tomamos todos </a:t>
            </a:r>
            <a:r>
              <a:rPr lang="es-PR" sz="2400" dirty="0"/>
              <a:t>(Mt 5.42).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27517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1 Juan 3.18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18 Hijitos míos, no amemos </a:t>
            </a:r>
            <a:r>
              <a:rPr lang="es-PR" sz="2400" dirty="0" smtClean="0"/>
              <a:t>de palabra </a:t>
            </a:r>
            <a:r>
              <a:rPr lang="es-PR" sz="2400" dirty="0"/>
              <a:t>ni de lengua, sino </a:t>
            </a:r>
            <a:r>
              <a:rPr lang="es-PR" sz="2400" dirty="0" smtClean="0"/>
              <a:t>de hecho </a:t>
            </a:r>
            <a:r>
              <a:rPr lang="es-PR" sz="2400" dirty="0"/>
              <a:t>y en verdad.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18 Hijitos míos, que </a:t>
            </a:r>
            <a:r>
              <a:rPr lang="es-PR" sz="2400" dirty="0" smtClean="0"/>
              <a:t>nuestro amor </a:t>
            </a:r>
            <a:r>
              <a:rPr lang="es-PR" sz="2400" dirty="0"/>
              <a:t>no sea solamente de </a:t>
            </a:r>
            <a:r>
              <a:rPr lang="es-PR" sz="2400" dirty="0" smtClean="0"/>
              <a:t>palabra, sino </a:t>
            </a:r>
            <a:r>
              <a:rPr lang="es-PR" sz="2400" dirty="0"/>
              <a:t>que se demuestre </a:t>
            </a:r>
            <a:r>
              <a:rPr lang="es-PR" sz="2400" dirty="0" smtClean="0"/>
              <a:t>con hechos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9106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Filipenses 2.5-7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5 Haya, pues, en vosotros </a:t>
            </a:r>
            <a:r>
              <a:rPr lang="es-PR" sz="2400" dirty="0" smtClean="0"/>
              <a:t>este sentir </a:t>
            </a:r>
            <a:r>
              <a:rPr lang="es-PR" sz="2400" dirty="0"/>
              <a:t>que hubo también </a:t>
            </a:r>
            <a:r>
              <a:rPr lang="es-PR" sz="2400" dirty="0" smtClean="0"/>
              <a:t>en Cristo </a:t>
            </a:r>
            <a:r>
              <a:rPr lang="es-PR" sz="2400" dirty="0"/>
              <a:t>Jesús:</a:t>
            </a:r>
          </a:p>
          <a:p>
            <a:pPr marL="0" indent="0">
              <a:buNone/>
            </a:pPr>
            <a:r>
              <a:rPr lang="es-PR" sz="2400" dirty="0"/>
              <a:t>6 Él, siendo en forma de </a:t>
            </a:r>
            <a:r>
              <a:rPr lang="es-PR" sz="2400" dirty="0" smtClean="0"/>
              <a:t>Dios, no </a:t>
            </a:r>
            <a:r>
              <a:rPr lang="es-PR" sz="2400" dirty="0"/>
              <a:t>estimó el ser igual a </a:t>
            </a:r>
            <a:r>
              <a:rPr lang="es-PR" sz="2400" dirty="0" smtClean="0"/>
              <a:t>Dios como </a:t>
            </a:r>
            <a:r>
              <a:rPr lang="es-PR" sz="2400" dirty="0"/>
              <a:t>cosa a que aferrarse,</a:t>
            </a:r>
          </a:p>
          <a:p>
            <a:pPr marL="0" indent="0">
              <a:buNone/>
            </a:pPr>
            <a:r>
              <a:rPr lang="es-PR" sz="2400" dirty="0"/>
              <a:t>7 sino que se despojó a </a:t>
            </a:r>
            <a:r>
              <a:rPr lang="es-PR" sz="2400" dirty="0" smtClean="0"/>
              <a:t>sí mismo</a:t>
            </a:r>
            <a:r>
              <a:rPr lang="es-PR" sz="2400" dirty="0"/>
              <a:t>, tomó la forma de </a:t>
            </a:r>
            <a:r>
              <a:rPr lang="es-PR" sz="2400" dirty="0" smtClean="0"/>
              <a:t>siervo y </a:t>
            </a:r>
            <a:r>
              <a:rPr lang="es-PR" sz="2400" dirty="0"/>
              <a:t>se hizo semejante a los hombres.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5 Tengan unos con otros </a:t>
            </a:r>
            <a:r>
              <a:rPr lang="es-PR" sz="2400" dirty="0" smtClean="0"/>
              <a:t>la manera </a:t>
            </a:r>
            <a:r>
              <a:rPr lang="es-PR" sz="2400" dirty="0"/>
              <a:t>de pensar propia </a:t>
            </a:r>
            <a:r>
              <a:rPr lang="es-PR" sz="2400" dirty="0" smtClean="0"/>
              <a:t>de quien </a:t>
            </a:r>
            <a:r>
              <a:rPr lang="es-PR" sz="2400" dirty="0"/>
              <a:t>está unido a Cristo Jesús,</a:t>
            </a:r>
          </a:p>
          <a:p>
            <a:pPr marL="0" indent="0">
              <a:buNone/>
            </a:pPr>
            <a:r>
              <a:rPr lang="es-PR" sz="2400" dirty="0"/>
              <a:t>6 el cual: Aunque existía con </a:t>
            </a:r>
            <a:r>
              <a:rPr lang="es-PR" sz="2400" dirty="0" smtClean="0"/>
              <a:t>el mismo </a:t>
            </a:r>
            <a:r>
              <a:rPr lang="es-PR" sz="2400" dirty="0"/>
              <a:t>ser de Dios, no se </a:t>
            </a:r>
            <a:r>
              <a:rPr lang="es-PR" sz="2400" dirty="0" smtClean="0"/>
              <a:t>aferró a </a:t>
            </a:r>
            <a:r>
              <a:rPr lang="es-PR" sz="2400" dirty="0"/>
              <a:t>su igualdad con él,</a:t>
            </a:r>
          </a:p>
          <a:p>
            <a:pPr marL="0" indent="0">
              <a:buNone/>
            </a:pPr>
            <a:r>
              <a:rPr lang="es-PR" sz="2400" dirty="0"/>
              <a:t>7 sino que renunció a lo que </a:t>
            </a:r>
            <a:r>
              <a:rPr lang="es-PR" sz="2400" dirty="0" smtClean="0"/>
              <a:t>era suyo </a:t>
            </a:r>
            <a:r>
              <a:rPr lang="es-PR" sz="2400" dirty="0"/>
              <a:t>y tomó naturaleza de </a:t>
            </a:r>
            <a:r>
              <a:rPr lang="es-PR" sz="2400" dirty="0" smtClean="0"/>
              <a:t>siervo. Haciéndose </a:t>
            </a:r>
            <a:r>
              <a:rPr lang="es-PR" sz="2400" dirty="0"/>
              <a:t>como todos </a:t>
            </a:r>
            <a:r>
              <a:rPr lang="es-PR" sz="2400" dirty="0" smtClean="0"/>
              <a:t>los Hombres </a:t>
            </a:r>
            <a:r>
              <a:rPr lang="es-PR" sz="2400" dirty="0"/>
              <a:t>y presentándose como un </a:t>
            </a:r>
            <a:r>
              <a:rPr lang="es-PR" sz="2400" dirty="0" smtClean="0"/>
              <a:t>hombre cualquiera</a:t>
            </a:r>
            <a:r>
              <a:rPr lang="es-PR" sz="2400" dirty="0"/>
              <a:t>,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351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Filipenses 2.8-9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8 Mas aún, hallándose en </a:t>
            </a:r>
            <a:r>
              <a:rPr lang="es-PR" sz="2400" dirty="0" smtClean="0"/>
              <a:t>la </a:t>
            </a:r>
            <a:r>
              <a:rPr lang="es-PR" sz="2400" dirty="0"/>
              <a:t>condición de hombre, se </a:t>
            </a:r>
            <a:r>
              <a:rPr lang="es-PR" sz="2400" dirty="0" smtClean="0"/>
              <a:t>humilló a </a:t>
            </a:r>
            <a:r>
              <a:rPr lang="es-PR" sz="2400" dirty="0"/>
              <a:t>sí mismo, haciéndose </a:t>
            </a:r>
            <a:r>
              <a:rPr lang="es-PR" sz="2400" dirty="0" smtClean="0"/>
              <a:t>obediente hasta </a:t>
            </a:r>
            <a:r>
              <a:rPr lang="es-PR" sz="2400" dirty="0"/>
              <a:t>la muerte, y </a:t>
            </a:r>
            <a:r>
              <a:rPr lang="es-PR" sz="2400" dirty="0" smtClean="0"/>
              <a:t>muerte de </a:t>
            </a:r>
            <a:r>
              <a:rPr lang="es-PR" sz="2400" dirty="0"/>
              <a:t>cruz.</a:t>
            </a:r>
          </a:p>
          <a:p>
            <a:pPr marL="0" indent="0">
              <a:buNone/>
            </a:pPr>
            <a:r>
              <a:rPr lang="es-PR" sz="2400" dirty="0"/>
              <a:t>9 Por eso Dios también lo </a:t>
            </a:r>
            <a:r>
              <a:rPr lang="es-PR" sz="2400" dirty="0" smtClean="0"/>
              <a:t>exaltó sobre </a:t>
            </a:r>
            <a:r>
              <a:rPr lang="es-PR" sz="2400" dirty="0"/>
              <a:t>todas las cosas y le dio </a:t>
            </a:r>
            <a:r>
              <a:rPr lang="es-PR" sz="2400" dirty="0" smtClean="0"/>
              <a:t>un nombre </a:t>
            </a:r>
            <a:r>
              <a:rPr lang="es-PR" sz="2400" dirty="0"/>
              <a:t>que es sobre todo nombre,</a:t>
            </a:r>
            <a:endParaRPr lang="es-P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8 se humilló a sí mismo, </a:t>
            </a:r>
            <a:r>
              <a:rPr lang="es-PR" sz="2400" dirty="0" smtClean="0"/>
              <a:t>haciéndose </a:t>
            </a:r>
            <a:r>
              <a:rPr lang="es-PR" sz="2400" dirty="0"/>
              <a:t>obediente hasta </a:t>
            </a:r>
            <a:r>
              <a:rPr lang="es-PR" sz="2400" dirty="0" smtClean="0"/>
              <a:t>la muerte</a:t>
            </a:r>
            <a:r>
              <a:rPr lang="es-PR" sz="2400" dirty="0"/>
              <a:t>, hasta la muerte en </a:t>
            </a:r>
            <a:r>
              <a:rPr lang="es-PR" sz="2400" dirty="0" smtClean="0"/>
              <a:t>la cruz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9 Por eso Dios le dio el más </a:t>
            </a:r>
            <a:r>
              <a:rPr lang="es-PR" sz="2400" dirty="0" smtClean="0"/>
              <a:t>alto honor </a:t>
            </a:r>
            <a:r>
              <a:rPr lang="es-PR" sz="2400" dirty="0"/>
              <a:t>y el más excelente </a:t>
            </a:r>
            <a:r>
              <a:rPr lang="es-PR" sz="2400" dirty="0" smtClean="0"/>
              <a:t>de todos </a:t>
            </a:r>
            <a:r>
              <a:rPr lang="es-PR" sz="2400" dirty="0"/>
              <a:t>los nombres,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29748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5035</TotalTime>
  <Words>1320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Lección Especial 2 Sirvamos en espíritu  y verdad 1 Juan 3.18; Filipenses 2.5-11</vt:lpstr>
      <vt:lpstr>Propósito</vt:lpstr>
      <vt:lpstr>Bosquejo de la lección</vt:lpstr>
      <vt:lpstr>Vocabulario bíblico - 1</vt:lpstr>
      <vt:lpstr>Vocabulario bíblico - 2</vt:lpstr>
      <vt:lpstr>Vocabulario bíblico - 1</vt:lpstr>
      <vt:lpstr>1 Juan 3.18</vt:lpstr>
      <vt:lpstr>Filipenses 2.5-7</vt:lpstr>
      <vt:lpstr>Filipenses 2.8-9</vt:lpstr>
      <vt:lpstr>Filipenses 2.10-11</vt:lpstr>
      <vt:lpstr>Resumen - 1</vt:lpstr>
      <vt:lpstr>Resumen - 2</vt:lpstr>
      <vt:lpstr>Oración</vt:lpstr>
    </vt:vector>
  </TitlesOfParts>
  <Company>AT&amp;T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RODRIGUEZ-CORTES, JESUS</dc:creator>
  <cp:lastModifiedBy>RODRIGUEZ-CORTES, JESUS</cp:lastModifiedBy>
  <cp:revision>487</cp:revision>
  <dcterms:created xsi:type="dcterms:W3CDTF">2017-08-18T16:21:21Z</dcterms:created>
  <dcterms:modified xsi:type="dcterms:W3CDTF">2017-08-22T05:06:35Z</dcterms:modified>
</cp:coreProperties>
</file>